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  <p:sldId id="256" r:id="rId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71" autoAdjust="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02/03/2018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4962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02/03/2018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9412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02/03/2018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019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02/03/2018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6571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02/03/2018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9102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02/03/2018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2173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02/03/2018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6619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02/03/2018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5769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02/03/2018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5605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02/03/2018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4271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02/03/2018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3158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DEECF-ECC7-4DBC-BBBD-0957013C67EF}" type="datetimeFigureOut">
              <a:rPr lang="es-ES" smtClean="0"/>
              <a:t>02/03/2018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317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9inNwSQL6Gw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543"/>
            <a:ext cx="4728077" cy="6682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908720"/>
            <a:ext cx="2743200" cy="28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ángulo 4"/>
          <p:cNvSpPr>
            <a:spLocks noChangeArrowheads="1"/>
          </p:cNvSpPr>
          <p:nvPr/>
        </p:nvSpPr>
        <p:spPr bwMode="auto">
          <a:xfrm>
            <a:off x="5003800" y="4868863"/>
            <a:ext cx="4032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0" algn="ctr"/>
                <a:tab pos="5399088" algn="r"/>
              </a:tabLst>
            </a:pPr>
            <a:r>
              <a:rPr lang="es-ES" altLang="es-ES" b="1" smtClean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Colegio  “La Purísima”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0" algn="ctr"/>
                <a:tab pos="5399088" algn="r"/>
              </a:tabLst>
            </a:pPr>
            <a:r>
              <a:rPr lang="es-ES" altLang="es-ES" b="1" smtClean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Callosa de Segura       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0" algn="ctr"/>
                <a:tab pos="5399088" algn="r"/>
              </a:tabLst>
            </a:pPr>
            <a:r>
              <a:rPr lang="en-US" altLang="es-ES" b="1" smtClean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Carmelitas Misioneras Teresianas </a:t>
            </a:r>
            <a:endParaRPr lang="es-ES" altLang="es-ES" b="1" smtClean="0">
              <a:solidFill>
                <a:prstClr val="black"/>
              </a:solidFill>
              <a:latin typeface="Century Gothic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005736"/>
      </p:ext>
    </p:extLst>
  </p:cSld>
  <p:clrMapOvr>
    <a:masterClrMapping/>
  </p:clrMapOvr>
  <p:transition spd="slow" advTm="10000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95536" y="2932633"/>
            <a:ext cx="831641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fuéramos automóviles, la Cuaresma sería el tiempo de cambiar el aceite y afinar el motor.</a:t>
            </a:r>
            <a:b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-Si fuéramos jardines, la Cuaresma sería tiempo de fertilizar nuestra tierra y arrancar las malas yerbas.</a:t>
            </a:r>
            <a:b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-Si fuéramos alfombras, la Cuaresma sería tiempo de darles una buena limpieza con el aspirador o una buena sacudida.</a:t>
            </a:r>
            <a:b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-Si fuéramos baterías (acumuladores), la Cuaresma sería tiempo de recargarlas.</a:t>
            </a:r>
            <a:b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Pero no somos ninguna de estas cuatro cosas</a:t>
            </a:r>
            <a:r>
              <a:rPr lang="es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-Somos personas que, quizá, muchas veces hemos hecho cosas malas y necesitamos arrepentirnos de ellas. De aquí la necesidad de hacer una buena confesión</a:t>
            </a:r>
            <a:r>
              <a:rPr lang="es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0"/>
            <a:ext cx="6215252" cy="293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10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lamada rectangular redondeada 5"/>
          <p:cNvSpPr/>
          <p:nvPr/>
        </p:nvSpPr>
        <p:spPr>
          <a:xfrm>
            <a:off x="539552" y="4871697"/>
            <a:ext cx="1800200" cy="374695"/>
          </a:xfrm>
          <a:prstGeom prst="wedgeRoundRectCallout">
            <a:avLst>
              <a:gd name="adj1" fmla="val 45231"/>
              <a:gd name="adj2" fmla="val 154960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Pincha aquí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269522" y="254244"/>
            <a:ext cx="80648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Somos personas que muchas veces nos dejamos llevar por nuestro egoísmo y que, por lo tanto, necesitamos empezar a pensar en los demás. De aquí la necesidad de la limosna.</a:t>
            </a:r>
            <a:b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-Somos personas que muchas veces perdemos de vista el fin para el que fuimos creados por Dios.</a:t>
            </a:r>
            <a:b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Necesitamos, pues, recobrar la vista. De aquí la necesidad de la oración.</a:t>
            </a:r>
            <a:b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Escuchamos esta preciosa canción </a:t>
            </a:r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Juanes </a:t>
            </a:r>
            <a:r>
              <a:rPr lang="es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nos </a:t>
            </a:r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hablan de Dios Padre, Amoroso y </a:t>
            </a:r>
            <a:r>
              <a:rPr lang="es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Compasivo.</a:t>
            </a:r>
            <a:endParaRPr lang="es-E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195736" y="5170157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hlinkClick r:id="rId2"/>
              </a:rPr>
              <a:t>https://</a:t>
            </a:r>
            <a:r>
              <a:rPr lang="es-ES" dirty="0" smtClean="0">
                <a:hlinkClick r:id="rId2"/>
              </a:rPr>
              <a:t>www.youtube.com/watch?v=9inNwSQL6Gw</a:t>
            </a:r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4581128"/>
            <a:ext cx="3528392" cy="218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3962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Violeta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</TotalTime>
  <Words>69</Words>
  <Application>Microsoft Office PowerPoint</Application>
  <PresentationFormat>Presentación en pantalla (4:3)</PresentationFormat>
  <Paragraphs>9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Times New Roman</vt:lpstr>
      <vt:lpstr>Tema de Office</vt:lpstr>
      <vt:lpstr>Presentación de PowerPoint</vt:lpstr>
      <vt:lpstr>Presentación de PowerPoint</vt:lpstr>
      <vt:lpstr>Presentación de PowerPoint</vt:lpstr>
    </vt:vector>
  </TitlesOfParts>
  <Company>GP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CANTO PARA LOS MAYORES</dc:title>
  <dc:creator>PC</dc:creator>
  <cp:lastModifiedBy>Usuario</cp:lastModifiedBy>
  <cp:revision>42</cp:revision>
  <dcterms:created xsi:type="dcterms:W3CDTF">2016-02-11T13:57:31Z</dcterms:created>
  <dcterms:modified xsi:type="dcterms:W3CDTF">2018-03-02T07:17:10Z</dcterms:modified>
</cp:coreProperties>
</file>