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sldIdLst>
    <p:sldId id="261" r:id="rId3"/>
    <p:sldId id="256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655-CFFC-4030-B895-1445CA32157E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79E7DC-8FEF-43FB-B0AB-6D3D5F77D2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24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91123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94706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4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7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82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65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3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74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1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5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27209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32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42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35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37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2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13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16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19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9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87DA081-057F-4B36-9DFF-2856ACEEA4C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02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8813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850-FD4B-4A1C-B2B2-14887F5AE35D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0212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BCF9-A402-42F7-A697-905A8EACD72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894B-20CE-437D-B886-45FFD3EED9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87207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47-3D3E-40B8-BF00-2BB317FFAF6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6805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79519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113D-2724-4D45-A900-F115439DD051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65885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4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WxHSe4wp4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5"/>
          <p:cNvSpPr/>
          <p:nvPr/>
        </p:nvSpPr>
        <p:spPr>
          <a:xfrm>
            <a:off x="899592" y="5877552"/>
            <a:ext cx="1800200" cy="374695"/>
          </a:xfrm>
          <a:prstGeom prst="wedgeRoundRectCallout">
            <a:avLst>
              <a:gd name="adj1" fmla="val 80105"/>
              <a:gd name="adj2" fmla="val 274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45843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Escuchamos esta canción de </a:t>
            </a:r>
            <a:r>
              <a:rPr lang="es-ES" sz="2400" dirty="0" smtClean="0">
                <a:solidFill>
                  <a:schemeClr val="bg1"/>
                </a:solidFill>
              </a:rPr>
              <a:t>Maite </a:t>
            </a:r>
            <a:r>
              <a:rPr lang="es-ES" sz="2400" dirty="0">
                <a:solidFill>
                  <a:schemeClr val="bg1"/>
                </a:solidFill>
              </a:rPr>
              <a:t>Losada </a:t>
            </a:r>
            <a:r>
              <a:rPr lang="es-ES" sz="2400" dirty="0" smtClean="0">
                <a:solidFill>
                  <a:schemeClr val="bg1"/>
                </a:solidFill>
              </a:rPr>
              <a:t>“Como </a:t>
            </a:r>
            <a:r>
              <a:rPr lang="es-ES" sz="2400" dirty="0">
                <a:solidFill>
                  <a:schemeClr val="bg1"/>
                </a:solidFill>
              </a:rPr>
              <a:t>el sarmiento a la </a:t>
            </a:r>
            <a:r>
              <a:rPr lang="es-ES" sz="2400" dirty="0" smtClean="0">
                <a:solidFill>
                  <a:schemeClr val="bg1"/>
                </a:solidFill>
              </a:rPr>
              <a:t>vid”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3888" y="58664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https://www.youtube.com/watch?v=rWxHSe4wp4E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491" y="1285959"/>
            <a:ext cx="5058765" cy="439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7864" y="3659889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pedimos, Jesús, que seamos amigos todos los de la clase y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sepamos dar amor y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pedir perdón.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juntos lo pasamos mejor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43908" y="26597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ORACIÓN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0" y="4030546"/>
            <a:ext cx="3329649" cy="250722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45448" y="799727"/>
            <a:ext cx="4874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 Jesús,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queremos ver el mundo con tu mirada,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hay cosas que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cambiar.</a:t>
            </a:r>
          </a:p>
          <a:p>
            <a:pPr lvl="0"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veces rechazamos a los compañeros y no les dejamos jugar con nosotros.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10141"/>
            <a:ext cx="3149628" cy="2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93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Flujo</vt:lpstr>
      <vt:lpstr>Sector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44</cp:revision>
  <dcterms:created xsi:type="dcterms:W3CDTF">2016-02-11T13:57:31Z</dcterms:created>
  <dcterms:modified xsi:type="dcterms:W3CDTF">2018-04-05T08:30:13Z</dcterms:modified>
</cp:coreProperties>
</file>