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61" r:id="rId2"/>
    <p:sldId id="263" r:id="rId3"/>
    <p:sldId id="262" r:id="rId4"/>
    <p:sldId id="260" r:id="rId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99" d="100"/>
          <a:sy n="99" d="100"/>
        </p:scale>
        <p:origin x="2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95174655-CFFC-4030-B895-1445CA32157E}" type="datetimeFigureOut">
              <a:rPr lang="es-ES" smtClean="0">
                <a:solidFill>
                  <a:srgbClr val="DBF5F9">
                    <a:shade val="90000"/>
                  </a:srgbClr>
                </a:solidFill>
              </a:rPr>
              <a:pPr>
                <a:defRPr/>
              </a:pPr>
              <a:t>18/11/2018</a:t>
            </a:fld>
            <a:endParaRPr lang="es-ES">
              <a:solidFill>
                <a:srgbClr val="DBF5F9">
                  <a:shade val="90000"/>
                </a:srgbClr>
              </a:solidFill>
            </a:endParaRP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0A79E7DC-8FEF-43FB-B0AB-6D3D5F77D2A9}" type="slidenum">
              <a:rPr lang="es-ES" altLang="es-ES" smtClean="0"/>
              <a:pPr/>
              <a:t>‹Nº›</a:t>
            </a:fld>
            <a:endParaRPr lang="es-ES" alt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81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211860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48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00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3037435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86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0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563BCC5-5025-4D33-A4D8-1C80F91DBC5F}"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0EF1E695-F8E5-44D5-A40A-E85D1BBE7CC8}" type="slidenum">
              <a:rPr lang="es-ES" altLang="es-ES" smtClean="0"/>
              <a:pPr/>
              <a:t>‹Nº›</a:t>
            </a:fld>
            <a:endParaRPr lang="es-ES" alt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205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B634E141-5F7E-4C9E-B7EB-FADC3C6A3C29}"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919BAAA3-947A-4A26-9AC7-4F1643FAFA1C}" type="slidenum">
              <a:rPr lang="es-ES" altLang="es-ES" smtClean="0"/>
              <a:pPr/>
              <a:t>‹Nº›</a:t>
            </a:fld>
            <a:endParaRPr lang="es-ES" alt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54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E37DEF6D-9D32-4291-8235-964DBF48F136}"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3C031528-21D1-457D-993E-DB6FE5BCEA6A}" type="slidenum">
              <a:rPr lang="es-ES" altLang="es-ES" smtClean="0"/>
              <a:pPr/>
              <a:t>‹Nº›</a:t>
            </a:fld>
            <a:endParaRPr lang="es-ES" altLang="es-ES"/>
          </a:p>
        </p:txBody>
      </p:sp>
    </p:spTree>
    <p:extLst>
      <p:ext uri="{BB962C8B-B14F-4D97-AF65-F5344CB8AC3E}">
        <p14:creationId xmlns:p14="http://schemas.microsoft.com/office/powerpoint/2010/main" val="278910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4E7661AD-CC00-4314-9C41-B66EADC33A96}" type="datetimeFigureOut">
              <a:rPr lang="es-ES" smtClean="0">
                <a:solidFill>
                  <a:srgbClr val="DBF5F9">
                    <a:shade val="90000"/>
                  </a:srgbClr>
                </a:solidFill>
              </a:rPr>
              <a:pPr>
                <a:defRPr/>
              </a:pPr>
              <a:t>18/11/2018</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D87DA081-057F-4B36-9DFF-2856ACEEA4C2}" type="slidenum">
              <a:rPr lang="es-ES" altLang="es-ES" smtClean="0"/>
              <a:pPr/>
              <a:t>‹Nº›</a:t>
            </a:fld>
            <a:endParaRPr lang="es-ES" alt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9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C0229084-E5F2-4BD3-A79A-B0B7935C8613}"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C64AB853-39F8-4F25-8630-D4AE3EB915AB}" type="slidenum">
              <a:rPr lang="es-ES" altLang="es-ES" smtClean="0"/>
              <a:pPr/>
              <a:t>‹Nº›</a:t>
            </a:fld>
            <a:endParaRPr lang="es-ES" altLang="es-ES"/>
          </a:p>
        </p:txBody>
      </p:sp>
    </p:spTree>
    <p:extLst>
      <p:ext uri="{BB962C8B-B14F-4D97-AF65-F5344CB8AC3E}">
        <p14:creationId xmlns:p14="http://schemas.microsoft.com/office/powerpoint/2010/main" val="198052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7AC1850-FD4B-4A1C-B2B2-14887F5AE35D}"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A7EB4703-0375-4A2F-B81E-CB369B4B13C1}" type="slidenum">
              <a:rPr lang="es-ES" altLang="es-ES" smtClean="0"/>
              <a:pPr/>
              <a:t>‹Nº›</a:t>
            </a:fld>
            <a:endParaRPr lang="es-ES" alt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27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22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9A7747-3D3E-40B8-BF00-2BB317FFAF63}"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s-ES">
              <a:solidFill>
                <a:srgbClr val="04617B">
                  <a:shade val="90000"/>
                </a:srgbClr>
              </a:solidFill>
            </a:endParaRPr>
          </a:p>
        </p:txBody>
      </p:sp>
      <p:sp>
        <p:nvSpPr>
          <p:cNvPr id="4" name="Slide Number Placeholder 3"/>
          <p:cNvSpPr>
            <a:spLocks noGrp="1"/>
          </p:cNvSpPr>
          <p:nvPr>
            <p:ph type="sldNum" sz="quarter" idx="12"/>
          </p:nvPr>
        </p:nvSpPr>
        <p:spPr/>
        <p:txBody>
          <a:bodyPr/>
          <a:lstStyle/>
          <a:p>
            <a:fld id="{C47E86AD-0D96-49E5-8AF5-92053E0C864F}" type="slidenum">
              <a:rPr lang="es-ES" altLang="es-ES" smtClean="0"/>
              <a:pPr/>
              <a:t>‹Nº›</a:t>
            </a:fld>
            <a:endParaRPr lang="es-ES" altLang="es-ES"/>
          </a:p>
        </p:txBody>
      </p:sp>
    </p:spTree>
    <p:extLst>
      <p:ext uri="{BB962C8B-B14F-4D97-AF65-F5344CB8AC3E}">
        <p14:creationId xmlns:p14="http://schemas.microsoft.com/office/powerpoint/2010/main" val="50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9764919B-871F-413B-84E4-291C2D1C4D17}"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46C72B92-47FC-456B-A58E-09BED17F6420}" type="slidenum">
              <a:rPr lang="es-ES" altLang="es-ES" smtClean="0"/>
              <a:pPr/>
              <a:t>‹Nº›</a:t>
            </a:fld>
            <a:endParaRPr lang="es-ES" alt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68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A6D4113D-2724-4D45-A900-F115439DD051}" type="datetimeFigureOut">
              <a:rPr lang="es-ES" smtClean="0">
                <a:solidFill>
                  <a:srgbClr val="04617B">
                    <a:shade val="90000"/>
                  </a:srgbClr>
                </a:solidFill>
              </a:rPr>
              <a:pPr>
                <a:defRPr/>
              </a:pPr>
              <a:t>18/11/2018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5425975F-88C2-4708-A360-B0BBE3F6D9A1}" type="slidenum">
              <a:rPr lang="es-ES" altLang="es-ES" smtClean="0"/>
              <a:pPr/>
              <a:t>‹Nº›</a:t>
            </a:fld>
            <a:endParaRPr lang="es-ES" altLang="es-ES"/>
          </a:p>
        </p:txBody>
      </p:sp>
    </p:spTree>
    <p:extLst>
      <p:ext uri="{BB962C8B-B14F-4D97-AF65-F5344CB8AC3E}">
        <p14:creationId xmlns:p14="http://schemas.microsoft.com/office/powerpoint/2010/main" val="123413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18/11/2018</a:t>
            </a:fld>
            <a:endParaRPr lang="es-ES">
              <a:solidFill>
                <a:srgbClr val="04617B">
                  <a:shade val="90000"/>
                </a:srgbClr>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32205945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27432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ángulo 4"/>
          <p:cNvSpPr>
            <a:spLocks noChangeArrowheads="1"/>
          </p:cNvSpPr>
          <p:nvPr/>
        </p:nvSpPr>
        <p:spPr bwMode="auto">
          <a:xfrm>
            <a:off x="4693136" y="4725144"/>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Colegio  “La Purísima”</a:t>
            </a:r>
          </a:p>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Callosa de Segura        </a:t>
            </a:r>
          </a:p>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Carmelitas Misioneras Teresianas </a:t>
            </a:r>
            <a:endParaRPr lang="es-ES" altLang="es-ES" b="1" dirty="0" smtClean="0">
              <a:solidFill>
                <a:prstClr val="black"/>
              </a:solidFill>
              <a:latin typeface="Century Gothic" pitchFamily="34" charset="0"/>
              <a:cs typeface="Arial" charset="0"/>
            </a:endParaRPr>
          </a:p>
        </p:txBody>
      </p:sp>
      <p:pic>
        <p:nvPicPr>
          <p:cNvPr id="3" name="Imagen 2"/>
          <p:cNvPicPr>
            <a:picLocks noChangeAspect="1"/>
          </p:cNvPicPr>
          <p:nvPr/>
        </p:nvPicPr>
        <p:blipFill>
          <a:blip r:embed="rId3"/>
          <a:stretch>
            <a:fillRect/>
          </a:stretch>
        </p:blipFill>
        <p:spPr>
          <a:xfrm>
            <a:off x="634078" y="600211"/>
            <a:ext cx="4035902" cy="5657578"/>
          </a:xfrm>
          <a:prstGeom prst="rect">
            <a:avLst/>
          </a:prstGeom>
        </p:spPr>
      </p:pic>
    </p:spTree>
    <p:extLst>
      <p:ext uri="{BB962C8B-B14F-4D97-AF65-F5344CB8AC3E}">
        <p14:creationId xmlns:p14="http://schemas.microsoft.com/office/powerpoint/2010/main" val="828005736"/>
      </p:ext>
    </p:extLst>
  </p:cSld>
  <p:clrMapOvr>
    <a:masterClrMapping/>
  </p:clrMapOvr>
  <p:transition spd="slow" advTm="10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37574" y="620688"/>
            <a:ext cx="7668852" cy="369332"/>
          </a:xfrm>
          <a:prstGeom prst="rect">
            <a:avLst/>
          </a:prstGeom>
          <a:gradFill flip="none" rotWithShape="1">
            <a:gsLst>
              <a:gs pos="6000">
                <a:srgbClr val="3891A7">
                  <a:tint val="66000"/>
                  <a:satMod val="160000"/>
                </a:srgbClr>
              </a:gs>
              <a:gs pos="22000">
                <a:srgbClr val="3891A7">
                  <a:tint val="44500"/>
                  <a:satMod val="160000"/>
                  <a:alpha val="54000"/>
                </a:srgbClr>
              </a:gs>
              <a:gs pos="43000">
                <a:srgbClr val="3891A7">
                  <a:tint val="23500"/>
                  <a:satMod val="160000"/>
                </a:srgbClr>
              </a:gs>
            </a:gsLst>
            <a:lin ang="10800000" scaled="1"/>
            <a:tileRect/>
          </a:gradFill>
          <a:ln>
            <a:noFill/>
          </a:ln>
          <a:effectLst>
            <a:outerShdw dist="35921" dir="2700000" algn="ctr" rotWithShape="0">
              <a:srgbClr val="FFFFFF"/>
            </a:outerShdw>
          </a:effectLs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rtl="0" eaLnBrk="0" hangingPunct="0">
              <a:spcBef>
                <a:spcPct val="0"/>
              </a:spcBef>
              <a:buNone/>
              <a:defRPr/>
            </a:pPr>
            <a:r>
              <a:rPr lang="es-ES" sz="1800" b="1" dirty="0" smtClean="0">
                <a:solidFill>
                  <a:srgbClr val="0070C0"/>
                </a:solidFill>
              </a:rPr>
              <a:t>Santo </a:t>
            </a:r>
            <a:r>
              <a:rPr lang="es-ES" sz="1800" b="1" dirty="0">
                <a:solidFill>
                  <a:srgbClr val="0070C0"/>
                </a:solidFill>
              </a:rPr>
              <a:t>evangelio según san Juan (18,33b-37</a:t>
            </a:r>
            <a:r>
              <a:rPr lang="es-ES" sz="1800" b="1" dirty="0" smtClean="0">
                <a:solidFill>
                  <a:srgbClr val="0070C0"/>
                </a:solidFill>
              </a:rPr>
              <a:t>)</a:t>
            </a:r>
            <a:endParaRPr kumimoji="0" lang="es-ES" altLang="es-ES" sz="1800" b="1" i="0" u="none" strike="noStrike" kern="0" cap="none" spc="0" normalizeH="0" baseline="0" noProof="0" dirty="0" smtClean="0">
              <a:ln>
                <a:noFill/>
              </a:ln>
              <a:solidFill>
                <a:srgbClr val="0070C0"/>
              </a:solidFill>
              <a:effectLst/>
              <a:uLnTx/>
              <a:uFillTx/>
              <a:latin typeface="Maiandra GD" panose="020E0502030308020204" pitchFamily="34" charset="0"/>
              <a:ea typeface="MS PGothic" panose="020B0600070205080204" pitchFamily="34" charset="-128"/>
            </a:endParaRPr>
          </a:p>
        </p:txBody>
      </p:sp>
      <p:sp>
        <p:nvSpPr>
          <p:cNvPr id="3" name="Rectangle 3"/>
          <p:cNvSpPr>
            <a:spLocks noChangeArrowheads="1"/>
          </p:cNvSpPr>
          <p:nvPr/>
        </p:nvSpPr>
        <p:spPr bwMode="auto">
          <a:xfrm>
            <a:off x="611560" y="5157192"/>
            <a:ext cx="7992888" cy="1077218"/>
          </a:xfrm>
          <a:prstGeom prst="rect">
            <a:avLst/>
          </a:prstGeom>
          <a:solidFill>
            <a:srgbClr val="800080">
              <a:alpha val="77000"/>
            </a:srgb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s-ES" sz="32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 SOLEMNIDAD DE CRISTO </a:t>
            </a:r>
            <a:r>
              <a:rPr lang="es-ES" sz="3200" b="1" dirty="0" smtClean="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REY</a:t>
            </a:r>
          </a:p>
          <a:p>
            <a:pPr algn="ctr" eaLnBrk="0" fontAlgn="base" hangingPunct="0">
              <a:spcBef>
                <a:spcPct val="0"/>
              </a:spcBef>
              <a:spcAft>
                <a:spcPct val="0"/>
              </a:spcAft>
              <a:defRPr/>
            </a:pPr>
            <a:r>
              <a:rPr lang="es-ES" sz="3200" b="1" dirty="0" smtClean="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 </a:t>
            </a:r>
            <a:r>
              <a:rPr lang="es-ES" sz="28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Mi Reino no es de Este Mundo</a:t>
            </a:r>
            <a:endParaRPr lang="es-EC" sz="32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endParaRPr>
          </a:p>
        </p:txBody>
      </p:sp>
      <p:pic>
        <p:nvPicPr>
          <p:cNvPr id="4" name="Imagen 3"/>
          <p:cNvPicPr>
            <a:picLocks noChangeAspect="1"/>
          </p:cNvPicPr>
          <p:nvPr/>
        </p:nvPicPr>
        <p:blipFill>
          <a:blip r:embed="rId2"/>
          <a:stretch>
            <a:fillRect/>
          </a:stretch>
        </p:blipFill>
        <p:spPr>
          <a:xfrm>
            <a:off x="2245026" y="1196752"/>
            <a:ext cx="4653947" cy="3509960"/>
          </a:xfrm>
          <a:prstGeom prst="rect">
            <a:avLst/>
          </a:prstGeom>
        </p:spPr>
      </p:pic>
    </p:spTree>
    <p:extLst>
      <p:ext uri="{BB962C8B-B14F-4D97-AF65-F5344CB8AC3E}">
        <p14:creationId xmlns:p14="http://schemas.microsoft.com/office/powerpoint/2010/main" val="4293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7584" y="766715"/>
            <a:ext cx="4032448" cy="2585323"/>
          </a:xfrm>
          <a:prstGeom prst="rect">
            <a:avLst/>
          </a:prstGeom>
        </p:spPr>
        <p:txBody>
          <a:bodyPr wrap="square">
            <a:spAutoFit/>
          </a:bodyPr>
          <a:lstStyle/>
          <a:p>
            <a:r>
              <a:rPr lang="es-ES" dirty="0">
                <a:latin typeface="Arial" panose="020B0604020202020204" pitchFamily="34" charset="0"/>
              </a:rPr>
              <a:t>En aquel tiempo, dijo Pilato a Jesús: «¿Eres tú el rey de los judíos?»</a:t>
            </a:r>
          </a:p>
          <a:p>
            <a:r>
              <a:rPr lang="es-ES" dirty="0">
                <a:latin typeface="Arial" panose="020B0604020202020204" pitchFamily="34" charset="0"/>
              </a:rPr>
              <a:t>Jesús le contestó: «¿Dices eso por tu cuenta o te lo han dicho otros de mí?»</a:t>
            </a:r>
          </a:p>
          <a:p>
            <a:r>
              <a:rPr lang="es-ES" dirty="0">
                <a:latin typeface="Arial" panose="020B0604020202020204" pitchFamily="34" charset="0"/>
              </a:rPr>
              <a:t>Pilato replicó: «¿Acaso soy yo judío? Tu gente y los sumos sacerdotes te han entregado a mí; ¿qué has hecho</a:t>
            </a:r>
            <a:r>
              <a:rPr lang="es-ES" dirty="0" smtClean="0">
                <a:latin typeface="Arial" panose="020B0604020202020204" pitchFamily="34" charset="0"/>
              </a:rPr>
              <a:t>?»</a:t>
            </a:r>
            <a:endParaRPr lang="es-ES" dirty="0"/>
          </a:p>
        </p:txBody>
      </p:sp>
      <p:pic>
        <p:nvPicPr>
          <p:cNvPr id="4" name="Imagen 3"/>
          <p:cNvPicPr>
            <a:picLocks noChangeAspect="1"/>
          </p:cNvPicPr>
          <p:nvPr/>
        </p:nvPicPr>
        <p:blipFill>
          <a:blip r:embed="rId2"/>
          <a:stretch>
            <a:fillRect/>
          </a:stretch>
        </p:blipFill>
        <p:spPr>
          <a:xfrm>
            <a:off x="5004048" y="692696"/>
            <a:ext cx="3273795" cy="2641953"/>
          </a:xfrm>
          <a:prstGeom prst="rect">
            <a:avLst/>
          </a:prstGeom>
        </p:spPr>
      </p:pic>
      <p:sp>
        <p:nvSpPr>
          <p:cNvPr id="6" name="Rectángulo 5"/>
          <p:cNvSpPr/>
          <p:nvPr/>
        </p:nvSpPr>
        <p:spPr>
          <a:xfrm>
            <a:off x="755576" y="3573016"/>
            <a:ext cx="7317755" cy="2585323"/>
          </a:xfrm>
          <a:prstGeom prst="rect">
            <a:avLst/>
          </a:prstGeom>
        </p:spPr>
        <p:txBody>
          <a:bodyPr wrap="square">
            <a:spAutoFit/>
          </a:bodyPr>
          <a:lstStyle/>
          <a:p>
            <a:r>
              <a:rPr lang="es-ES" dirty="0" smtClean="0">
                <a:latin typeface="Arial" panose="020B0604020202020204" pitchFamily="34" charset="0"/>
              </a:rPr>
              <a:t>Jesús </a:t>
            </a:r>
            <a:r>
              <a:rPr lang="es-ES" dirty="0">
                <a:latin typeface="Arial" panose="020B0604020202020204" pitchFamily="34" charset="0"/>
              </a:rPr>
              <a:t>le contestó: «Mi reino no es de este mundo. Si mi reino fuera de este mundo, mi guardia habría luchado para que no cayera en manos de los judíos. Pero mi reino no es de aquí.»</a:t>
            </a:r>
          </a:p>
          <a:p>
            <a:r>
              <a:rPr lang="es-ES" dirty="0">
                <a:latin typeface="Arial" panose="020B0604020202020204" pitchFamily="34" charset="0"/>
              </a:rPr>
              <a:t>Pilato le dijo: «Conque, ¿tú eres rey?»</a:t>
            </a:r>
          </a:p>
          <a:p>
            <a:r>
              <a:rPr lang="es-ES" dirty="0">
                <a:latin typeface="Arial" panose="020B0604020202020204" pitchFamily="34" charset="0"/>
              </a:rPr>
              <a:t>Jesús le contestó: «Tú lo dices: soy rey. Yo para esto he nacido y para esto he venido al mundo; para ser testigo de la verdad. Todo el que es de la verdad escucha mi voz.»</a:t>
            </a:r>
          </a:p>
          <a:p>
            <a:endParaRPr lang="es-ES" dirty="0">
              <a:solidFill>
                <a:srgbClr val="4C4C4C"/>
              </a:solidFill>
              <a:latin typeface="Arial" panose="020B0604020202020204" pitchFamily="34" charset="0"/>
            </a:endParaRPr>
          </a:p>
          <a:p>
            <a:r>
              <a:rPr lang="es-ES" b="1" dirty="0">
                <a:latin typeface="Arial" panose="020B0604020202020204" pitchFamily="34" charset="0"/>
              </a:rPr>
              <a:t>Palabra del </a:t>
            </a:r>
            <a:r>
              <a:rPr lang="es-ES" b="1" dirty="0" smtClean="0">
                <a:latin typeface="Arial" panose="020B0604020202020204" pitchFamily="34" charset="0"/>
              </a:rPr>
              <a:t>Señor</a:t>
            </a:r>
            <a:endParaRPr lang="es-ES" dirty="0"/>
          </a:p>
        </p:txBody>
      </p:sp>
    </p:spTree>
    <p:extLst>
      <p:ext uri="{BB962C8B-B14F-4D97-AF65-F5344CB8AC3E}">
        <p14:creationId xmlns:p14="http://schemas.microsoft.com/office/powerpoint/2010/main" val="219463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35896" y="0"/>
            <a:ext cx="2340260" cy="461665"/>
          </a:xfrm>
          <a:prstGeom prst="rect">
            <a:avLst/>
          </a:prstGeom>
          <a:noFill/>
        </p:spPr>
        <p:txBody>
          <a:bodyPr wrap="square" rtlCol="0">
            <a:spAutoFit/>
          </a:bodyPr>
          <a:lstStyle/>
          <a:p>
            <a:r>
              <a:rPr lang="es-ES" sz="2400" b="1" dirty="0" smtClean="0">
                <a:solidFill>
                  <a:srgbClr val="C00000"/>
                </a:solidFill>
              </a:rPr>
              <a:t>REFLEXIÓN</a:t>
            </a:r>
            <a:endParaRPr lang="es-ES" sz="2400" b="1" dirty="0">
              <a:solidFill>
                <a:srgbClr val="C00000"/>
              </a:solidFill>
            </a:endParaRPr>
          </a:p>
        </p:txBody>
      </p:sp>
      <p:sp>
        <p:nvSpPr>
          <p:cNvPr id="2" name="Rectángulo 1"/>
          <p:cNvSpPr/>
          <p:nvPr/>
        </p:nvSpPr>
        <p:spPr>
          <a:xfrm>
            <a:off x="719572" y="836712"/>
            <a:ext cx="7704856" cy="1477328"/>
          </a:xfrm>
          <a:prstGeom prst="rect">
            <a:avLst/>
          </a:prstGeom>
        </p:spPr>
        <p:txBody>
          <a:bodyPr wrap="square">
            <a:spAutoFit/>
          </a:bodyPr>
          <a:lstStyle/>
          <a:p>
            <a:r>
              <a:rPr lang="es-ES" dirty="0" smtClean="0">
                <a:latin typeface="Arial" panose="020B0604020202020204" pitchFamily="34" charset="0"/>
              </a:rPr>
              <a:t>Jesús </a:t>
            </a:r>
            <a:r>
              <a:rPr lang="es-ES" dirty="0">
                <a:latin typeface="Arial" panose="020B0604020202020204" pitchFamily="34" charset="0"/>
              </a:rPr>
              <a:t>reconoce ante Pilatos que es rey. Pero su reino no se basa ni en fuerza ni en violencia. Es el reino de los que aceptan libremente la verdad y la vida de Cristo</a:t>
            </a:r>
            <a:r>
              <a:rPr lang="es-ES" dirty="0" smtClean="0">
                <a:latin typeface="Arial" panose="020B0604020202020204" pitchFamily="34" charset="0"/>
              </a:rPr>
              <a:t>.</a:t>
            </a:r>
          </a:p>
          <a:p>
            <a:r>
              <a:rPr lang="es-ES" dirty="0">
                <a:solidFill>
                  <a:srgbClr val="000000"/>
                </a:solidFill>
                <a:latin typeface="Open Sans"/>
              </a:rPr>
              <a:t>En el padrenuestro pedimos siempre “venga a nosotros tu reino</a:t>
            </a:r>
            <a:r>
              <a:rPr lang="es-ES" dirty="0" smtClean="0">
                <a:solidFill>
                  <a:srgbClr val="000000"/>
                </a:solidFill>
                <a:latin typeface="Open Sans"/>
              </a:rPr>
              <a:t>”, confiando </a:t>
            </a:r>
            <a:r>
              <a:rPr lang="es-ES" dirty="0">
                <a:solidFill>
                  <a:srgbClr val="000000"/>
                </a:solidFill>
                <a:latin typeface="Open Sans"/>
              </a:rPr>
              <a:t>en Dios para que siga extendiendo su </a:t>
            </a:r>
            <a:r>
              <a:rPr lang="es-ES" dirty="0" smtClean="0">
                <a:solidFill>
                  <a:srgbClr val="000000"/>
                </a:solidFill>
                <a:latin typeface="Open Sans"/>
              </a:rPr>
              <a:t>reino.</a:t>
            </a:r>
            <a:endParaRPr lang="es-ES" dirty="0"/>
          </a:p>
        </p:txBody>
      </p:sp>
      <p:pic>
        <p:nvPicPr>
          <p:cNvPr id="4" name="Imagen 3"/>
          <p:cNvPicPr>
            <a:picLocks noChangeAspect="1"/>
          </p:cNvPicPr>
          <p:nvPr/>
        </p:nvPicPr>
        <p:blipFill>
          <a:blip r:embed="rId2"/>
          <a:stretch>
            <a:fillRect/>
          </a:stretch>
        </p:blipFill>
        <p:spPr>
          <a:xfrm>
            <a:off x="5403040" y="2664245"/>
            <a:ext cx="2983545" cy="2879121"/>
          </a:xfrm>
          <a:prstGeom prst="rect">
            <a:avLst/>
          </a:prstGeom>
        </p:spPr>
      </p:pic>
      <p:sp>
        <p:nvSpPr>
          <p:cNvPr id="5" name="Rectángulo 4"/>
          <p:cNvSpPr/>
          <p:nvPr/>
        </p:nvSpPr>
        <p:spPr>
          <a:xfrm>
            <a:off x="683568" y="3789040"/>
            <a:ext cx="4392488" cy="1754326"/>
          </a:xfrm>
          <a:prstGeom prst="rect">
            <a:avLst/>
          </a:prstGeom>
        </p:spPr>
        <p:txBody>
          <a:bodyPr wrap="square">
            <a:spAutoFit/>
          </a:bodyPr>
          <a:lstStyle/>
          <a:p>
            <a:pPr algn="just"/>
            <a:r>
              <a:rPr lang="es-ES" dirty="0">
                <a:latin typeface="Verdana" panose="020B0604030504040204" pitchFamily="34" charset="0"/>
              </a:rPr>
              <a:t>La solemnidad de NUESTRO SEÑOR JESUCRISTO, REY DEL UNIVERSO, es una fiesta que siempre cierra el Año </a:t>
            </a:r>
            <a:r>
              <a:rPr lang="es-ES" dirty="0" smtClean="0">
                <a:latin typeface="Verdana" panose="020B0604030504040204" pitchFamily="34" charset="0"/>
              </a:rPr>
              <a:t>Litúrgico. Siempre </a:t>
            </a:r>
            <a:r>
              <a:rPr lang="es-ES" dirty="0">
                <a:latin typeface="Verdana" panose="020B0604030504040204" pitchFamily="34" charset="0"/>
              </a:rPr>
              <a:t>se celebra el quinto domingo antes de la fiesta de navidad del 25 de diciembre</a:t>
            </a:r>
            <a:r>
              <a:rPr lang="es-ES" dirty="0" smtClean="0">
                <a:latin typeface="Verdana" panose="020B0604030504040204" pitchFamily="34" charset="0"/>
              </a:rPr>
              <a:t>.</a:t>
            </a:r>
            <a:endParaRPr lang="es-ES" b="0" i="0" dirty="0">
              <a:effectLst/>
              <a:latin typeface="Verdana" panose="020B0604030504040204" pitchFamily="34" charset="0"/>
            </a:endParaRPr>
          </a:p>
        </p:txBody>
      </p:sp>
    </p:spTree>
    <p:extLst>
      <p:ext uri="{BB962C8B-B14F-4D97-AF65-F5344CB8AC3E}">
        <p14:creationId xmlns:p14="http://schemas.microsoft.com/office/powerpoint/2010/main" val="225565162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606</TotalTime>
  <Words>294</Words>
  <Application>Microsoft Office PowerPoint</Application>
  <PresentationFormat>Presentación en pantalla (4:3)</PresentationFormat>
  <Paragraphs>18</Paragraphs>
  <Slides>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vt:i4>
      </vt:variant>
    </vt:vector>
  </HeadingPairs>
  <TitlesOfParts>
    <vt:vector size="14" baseType="lpstr">
      <vt:lpstr>MS PGothic</vt:lpstr>
      <vt:lpstr>Arial</vt:lpstr>
      <vt:lpstr>Century Gothic</vt:lpstr>
      <vt:lpstr>Garamond</vt:lpstr>
      <vt:lpstr>HelveticaNeue-BoldItalic</vt:lpstr>
      <vt:lpstr>Maiandra GD</vt:lpstr>
      <vt:lpstr>Open Sans</vt:lpstr>
      <vt:lpstr>Times New Roman</vt:lpstr>
      <vt:lpstr>Verdana</vt:lpstr>
      <vt:lpstr>Orgánico</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CANTO PARA LOS MAYORES</dc:title>
  <dc:creator>PC</dc:creator>
  <cp:lastModifiedBy>elodia teresa bernabeu serrano</cp:lastModifiedBy>
  <cp:revision>63</cp:revision>
  <dcterms:created xsi:type="dcterms:W3CDTF">2016-02-11T13:57:31Z</dcterms:created>
  <dcterms:modified xsi:type="dcterms:W3CDTF">2018-11-18T17:58:27Z</dcterms:modified>
</cp:coreProperties>
</file>