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8"/>
  </p:notesMasterIdLst>
  <p:sldIdLst>
    <p:sldId id="261" r:id="rId2"/>
    <p:sldId id="265" r:id="rId3"/>
    <p:sldId id="263" r:id="rId4"/>
    <p:sldId id="262" r:id="rId5"/>
    <p:sldId id="264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D272E-2E96-483E-BB7A-89F43F6EEA4F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1C9EE-9030-4B72-B5ED-1912E55C0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12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1C9EE-9030-4B72-B5ED-1912E55C008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52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174655-CFFC-4030-B895-1445CA32157E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23/04/2019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79E7DC-8FEF-43FB-B0AB-6D3D5F77D2A9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0055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3BCC5-5025-4D33-A4D8-1C80F91DBC5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23/04/2019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E695-F8E5-44D5-A40A-E85D1BBE7CC8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9301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4E141-5F7E-4C9E-B7EB-FADC3C6A3C2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23/04/2019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AAA3-947A-4A26-9AC7-4F1643FAFA1C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8978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DEF6D-9D32-4291-8235-964DBF48F136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23/04/2019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28-21D1-457D-993E-DB6FE5BCEA6A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4563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7661AD-CC00-4314-9C41-B66EADC33A96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23/04/2019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7DA081-057F-4B36-9DFF-2856ACEEA4C2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38162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29084-E5F2-4BD3-A79A-B0B7935C861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23/04/2019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853-39F8-4F25-8630-D4AE3EB915A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1381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C1850-FD4B-4A1C-B2B2-14887F5AE35D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23/04/2019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4703-0375-4A2F-B81E-CB369B4B13C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89820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23/04/2019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2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A7747-3D3E-40B8-BF00-2BB317FFAF6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23/04/2019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6AD-0D96-49E5-8AF5-92053E0C864F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5721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64919B-871F-413B-84E4-291C2D1C4D17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23/04/2019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C72B92-47FC-456B-A58E-09BED17F6420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6112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D4113D-2724-4D45-A900-F115439DD051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23/04/2019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25975F-88C2-4708-A360-B0BBE3F6D9A1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183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23/04/2019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628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57370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611560" y="4653136"/>
            <a:ext cx="424847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 Misioneras Teresianas </a:t>
            </a:r>
            <a:endParaRPr lang="es-ES" altLang="es-ES" b="1" dirty="0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600211"/>
            <a:ext cx="4035902" cy="565757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868144" y="24553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VIERNES 3 DE MAYO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46" y="1118317"/>
            <a:ext cx="5776707" cy="462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979712" y="284331"/>
            <a:ext cx="6030351" cy="923330"/>
          </a:xfrm>
          <a:prstGeom prst="rect">
            <a:avLst/>
          </a:prstGeom>
          <a:gradFill flip="none" rotWithShape="1">
            <a:gsLst>
              <a:gs pos="6000">
                <a:srgbClr val="3891A7">
                  <a:tint val="66000"/>
                  <a:satMod val="160000"/>
                </a:srgbClr>
              </a:gs>
              <a:gs pos="22000">
                <a:srgbClr val="3891A7">
                  <a:tint val="44500"/>
                  <a:satMod val="160000"/>
                  <a:alpha val="54000"/>
                </a:srgbClr>
              </a:gs>
              <a:gs pos="43000">
                <a:srgbClr val="3891A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rtl="0" eaLnBrk="0" hangingPunct="0">
              <a:spcBef>
                <a:spcPct val="0"/>
              </a:spcBef>
              <a:buNone/>
              <a:defRPr/>
            </a:pPr>
            <a:r>
              <a:rPr lang="es-ES" sz="1800" b="1" dirty="0" smtClean="0">
                <a:solidFill>
                  <a:srgbClr val="0070C0"/>
                </a:solidFill>
              </a:rPr>
              <a:t>Santo </a:t>
            </a:r>
            <a:r>
              <a:rPr lang="es-ES" sz="1800" b="1" dirty="0">
                <a:solidFill>
                  <a:srgbClr val="0070C0"/>
                </a:solidFill>
              </a:rPr>
              <a:t>evangelio según san Juan (21,1-19</a:t>
            </a:r>
            <a:r>
              <a:rPr lang="es-ES" sz="1800" b="1" dirty="0" smtClean="0">
                <a:solidFill>
                  <a:srgbClr val="0070C0"/>
                </a:solidFill>
              </a:rPr>
              <a:t>)</a:t>
            </a:r>
          </a:p>
          <a:p>
            <a:pPr lvl="0" algn="ctr" rtl="0" eaLnBrk="0" hangingPunct="0">
              <a:spcBef>
                <a:spcPct val="0"/>
              </a:spcBef>
              <a:buNone/>
              <a:defRPr/>
            </a:pPr>
            <a:r>
              <a:rPr lang="es-ES" sz="1800" b="1" dirty="0">
                <a:solidFill>
                  <a:srgbClr val="0070C0"/>
                </a:solidFill>
              </a:rPr>
              <a:t>Domingo 3º de Pascua - Ciclo C</a:t>
            </a:r>
            <a:endParaRPr lang="es-ES" sz="1800" b="1" dirty="0" smtClean="0">
              <a:solidFill>
                <a:srgbClr val="0070C0"/>
              </a:solidFill>
            </a:endParaRPr>
          </a:p>
          <a:p>
            <a:pPr lvl="0" algn="ctr" rtl="0" eaLnBrk="0" hangingPunct="0">
              <a:spcBef>
                <a:spcPct val="0"/>
              </a:spcBef>
              <a:buNone/>
              <a:defRPr/>
            </a:pPr>
            <a:endParaRPr kumimoji="0" lang="es-ES" altLang="es-ES" sz="1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aiandra GD" panose="020E0502030308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3568" y="6273225"/>
            <a:ext cx="7992888" cy="584775"/>
          </a:xfrm>
          <a:prstGeom prst="rect">
            <a:avLst/>
          </a:prstGeom>
          <a:solidFill>
            <a:srgbClr val="800080">
              <a:alpha val="7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 </a:t>
            </a:r>
            <a:r>
              <a:rPr lang="es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“¡Es el Señor!”</a:t>
            </a:r>
            <a:endParaRPr lang="es-EC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  <a:ea typeface="Times New Roman" pitchFamily="18" charset="0"/>
              <a:cs typeface="HelveticaNeue-BoldItalic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97" y="868703"/>
            <a:ext cx="7206029" cy="5404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83568" y="375042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</a:rPr>
              <a:t>En aquel tiempo, Jesús se apareció otra vez a los discípulos junto al lago de </a:t>
            </a:r>
            <a:r>
              <a:rPr lang="es-ES" sz="1600" dirty="0" err="1">
                <a:latin typeface="Arial" panose="020B0604020202020204" pitchFamily="34" charset="0"/>
              </a:rPr>
              <a:t>Tiberíades</a:t>
            </a:r>
            <a:r>
              <a:rPr lang="es-ES" sz="1600" dirty="0">
                <a:latin typeface="Arial" panose="020B0604020202020204" pitchFamily="34" charset="0"/>
              </a:rPr>
              <a:t>. Y se apareció de esta manera: Estaban juntos Simón Pedro, Tomás apodado el Mellizo, </a:t>
            </a:r>
            <a:r>
              <a:rPr lang="es-ES" sz="1600" dirty="0" err="1">
                <a:latin typeface="Arial" panose="020B0604020202020204" pitchFamily="34" charset="0"/>
              </a:rPr>
              <a:t>Natanael</a:t>
            </a:r>
            <a:r>
              <a:rPr lang="es-ES" sz="1600" dirty="0">
                <a:latin typeface="Arial" panose="020B0604020202020204" pitchFamily="34" charset="0"/>
              </a:rPr>
              <a:t> el de Caná de Galilea, los </a:t>
            </a:r>
            <a:r>
              <a:rPr lang="es-ES" sz="1600" dirty="0" err="1">
                <a:latin typeface="Arial" panose="020B0604020202020204" pitchFamily="34" charset="0"/>
              </a:rPr>
              <a:t>Zebedeos</a:t>
            </a:r>
            <a:r>
              <a:rPr lang="es-ES" sz="1600" dirty="0">
                <a:latin typeface="Arial" panose="020B0604020202020204" pitchFamily="34" charset="0"/>
              </a:rPr>
              <a:t> y otros dos discípulos suyos. </a:t>
            </a:r>
          </a:p>
          <a:p>
            <a:pPr algn="just"/>
            <a:r>
              <a:rPr lang="es-ES" sz="1600" dirty="0">
                <a:latin typeface="Arial" panose="020B0604020202020204" pitchFamily="34" charset="0"/>
              </a:rPr>
              <a:t>Simón Pedro les dice: «Me voy a pescar.» </a:t>
            </a:r>
          </a:p>
          <a:p>
            <a:pPr algn="just"/>
            <a:r>
              <a:rPr lang="es-ES" sz="1600" dirty="0">
                <a:latin typeface="Arial" panose="020B0604020202020204" pitchFamily="34" charset="0"/>
              </a:rPr>
              <a:t>Ellos contestan: «Vamos también nosotros contigo.» </a:t>
            </a:r>
          </a:p>
          <a:p>
            <a:pPr algn="just"/>
            <a:r>
              <a:rPr lang="es-ES" sz="1600" dirty="0">
                <a:latin typeface="Arial" panose="020B0604020202020204" pitchFamily="34" charset="0"/>
              </a:rPr>
              <a:t>Salieron y se embarcaron; y aquella noche no cogieron nada. Estaba ya amaneciendo, cuando Jesús se presentó en la orilla; pero los discípulos no sabían que era Jesús. </a:t>
            </a:r>
          </a:p>
          <a:p>
            <a:pPr algn="just"/>
            <a:r>
              <a:rPr lang="es-ES" sz="1600" dirty="0">
                <a:latin typeface="Arial" panose="020B0604020202020204" pitchFamily="34" charset="0"/>
              </a:rPr>
              <a:t>Jesús les dice: «Muchachos, ¿tenéis pescado?» </a:t>
            </a:r>
          </a:p>
          <a:p>
            <a:pPr algn="just"/>
            <a:r>
              <a:rPr lang="es-ES" sz="1600" dirty="0">
                <a:latin typeface="Arial" panose="020B0604020202020204" pitchFamily="34" charset="0"/>
              </a:rPr>
              <a:t>Ellos contestaron: «No.» </a:t>
            </a:r>
          </a:p>
          <a:p>
            <a:pPr algn="just"/>
            <a:r>
              <a:rPr lang="es-ES" sz="1600" dirty="0">
                <a:latin typeface="Arial" panose="020B0604020202020204" pitchFamily="34" charset="0"/>
              </a:rPr>
              <a:t>Él les dice: «Echad la red a la derecha de la barca y encontraréis.» </a:t>
            </a:r>
          </a:p>
          <a:p>
            <a:pPr algn="just"/>
            <a:r>
              <a:rPr lang="es-ES" sz="1600" dirty="0">
                <a:latin typeface="Arial" panose="020B0604020202020204" pitchFamily="34" charset="0"/>
              </a:rPr>
              <a:t>La echaron, y no tenían fuerzas para sacarla, por la multitud de peces. Y aquel discípulo que Jesús tanto quería le dice a Pedro: «Es el Señor.» </a:t>
            </a:r>
          </a:p>
          <a:p>
            <a:pPr algn="just"/>
            <a:r>
              <a:rPr lang="es-ES" sz="1600" dirty="0">
                <a:latin typeface="Arial" panose="020B0604020202020204" pitchFamily="34" charset="0"/>
              </a:rPr>
              <a:t>Al oír que era el Señor, Simón Pedro, que estaba desnudo, se ató la túnica y se echó al agua. Los demás discípulos se acercaron en la barca, porque no distaban de tierra más que unos cien metros, remolcando la red con los peces. Al saltar a tierra, ven unas brasas con un pescado puesto encima y pan. </a:t>
            </a:r>
          </a:p>
          <a:p>
            <a:pPr algn="just"/>
            <a:r>
              <a:rPr lang="es-ES" sz="1600" dirty="0">
                <a:latin typeface="Arial" panose="020B0604020202020204" pitchFamily="34" charset="0"/>
              </a:rPr>
              <a:t>Jesús les dice: «Traed de los peces que acabáis de coger.»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653136"/>
            <a:ext cx="4608512" cy="20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5576" y="1645402"/>
            <a:ext cx="81083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Ninguno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</a:rPr>
              <a:t>de los discípulos se atrevía a preguntarle quién era, porque sabían bien que era el Señor. Jesús se acerca, toma el pan y se lo da, y lo mismo el pescado. Esta fue la tercera vez que Jesús se apareció a los discípulos, después de resucitar de entre los muertos. Después de comer, dice Jesús a Simón Pedro: «Simón, hijo de Juan, ¿me amas más que éstos?» </a:t>
            </a:r>
          </a:p>
          <a:p>
            <a:pPr lvl="0" algn="just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</a:rPr>
              <a:t>Él le contestó: «Sí, Señor, tú sabes que te quiero.» </a:t>
            </a:r>
          </a:p>
          <a:p>
            <a:pPr lvl="0" algn="just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</a:rPr>
              <a:t>Jesús le dice: «Apacienta mis corderos.» </a:t>
            </a:r>
          </a:p>
          <a:p>
            <a:pPr lvl="0" algn="just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</a:rPr>
              <a:t>Por segunda vez le pregunta: «Simón, hijo de Juan, ¿me amas?» </a:t>
            </a:r>
          </a:p>
          <a:p>
            <a:pPr lvl="0" algn="just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</a:rPr>
              <a:t>Él le contesta: «Sí, Señor, tú sabes que te quiero.» </a:t>
            </a:r>
          </a:p>
          <a:p>
            <a:pPr lvl="0" algn="just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</a:rPr>
              <a:t>Él le dice: «Pastorea mis ovejas.» </a:t>
            </a:r>
          </a:p>
          <a:p>
            <a:pPr lvl="0" algn="just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</a:rPr>
              <a:t>Por tercera vez le pregunta: «Simón, hijo de Juan, ¿me quieres?» </a:t>
            </a:r>
          </a:p>
          <a:p>
            <a:pPr lvl="0" algn="just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</a:rPr>
              <a:t>Se entristeció Pedro de que le preguntara por tercera vez si lo quería y le contestó: «Señor, tú conoces todo, tú sabes que te quiero.» </a:t>
            </a:r>
          </a:p>
          <a:p>
            <a:pPr lvl="0" algn="just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</a:rPr>
              <a:t>Jesús le dice: «Apacienta mis ovejas. Te lo aseguro: cuando eras joven, tú mismo te ceñías e ibas adonde querías; pero, cuando seas viejo, extenderás las manos, otro te ceñirá y te llevará adonde no quieras.» Esto dijo aludiendo a la muerte con que iba a dar gloria a Dios. </a:t>
            </a:r>
          </a:p>
          <a:p>
            <a:pPr lvl="0" algn="just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</a:rPr>
              <a:t>Dicho esto, añadió: «Sígueme.»</a:t>
            </a:r>
          </a:p>
          <a:p>
            <a:pPr lvl="0" algn="just"/>
            <a:endParaRPr lang="es-ES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s-ES" sz="1600" b="1" dirty="0">
                <a:solidFill>
                  <a:prstClr val="black"/>
                </a:solidFill>
                <a:latin typeface="Arial" panose="020B0604020202020204" pitchFamily="34" charset="0"/>
              </a:rPr>
              <a:t>Palabra del </a:t>
            </a:r>
            <a:r>
              <a:rPr lang="es-ES" sz="1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Señor</a:t>
            </a:r>
            <a:endParaRPr lang="es-ES" sz="1600" b="1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23950"/>
            <a:ext cx="2214442" cy="1521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ángulo 3"/>
          <p:cNvSpPr/>
          <p:nvPr/>
        </p:nvSpPr>
        <p:spPr>
          <a:xfrm>
            <a:off x="4211960" y="32196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</a:rPr>
              <a:t>Simón Pedro subió a la barca y arrastró hasta la orilla la red repleta de peces grandes: ciento cincuenta y tres. Y aunque eran tantos, no se rompió la red. </a:t>
            </a:r>
          </a:p>
          <a:p>
            <a:pPr lvl="0" algn="just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</a:rPr>
              <a:t>Jesús les dice: «Vamos, almorzad.» </a:t>
            </a:r>
          </a:p>
        </p:txBody>
      </p:sp>
    </p:spTree>
    <p:extLst>
      <p:ext uri="{BB962C8B-B14F-4D97-AF65-F5344CB8AC3E}">
        <p14:creationId xmlns:p14="http://schemas.microsoft.com/office/powerpoint/2010/main" val="17149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869922" y="379820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REFLEXIÓN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21340" y="134076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 Los apóstoles estaban faenando en el mar, evidentemente sin éxito. Ellos no reconocieron la presencia del Señor. </a:t>
            </a:r>
            <a:r>
              <a:rPr lang="es-ES"/>
              <a:t>Pero </a:t>
            </a:r>
            <a:r>
              <a:rPr lang="es-ES" smtClean="0"/>
              <a:t>Él </a:t>
            </a:r>
            <a:r>
              <a:rPr lang="es-ES" dirty="0"/>
              <a:t>estaba realmente con ellos, como lo está con nosotros, para darnos fuerza y esperanza.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789040"/>
            <a:ext cx="60007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794</TotalTime>
  <Words>638</Words>
  <Application>Microsoft Office PowerPoint</Application>
  <PresentationFormat>Presentación en pantalla (4:3)</PresentationFormat>
  <Paragraphs>34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MS PGothic</vt:lpstr>
      <vt:lpstr>Arial</vt:lpstr>
      <vt:lpstr>Calibri</vt:lpstr>
      <vt:lpstr>Century Gothic</vt:lpstr>
      <vt:lpstr>Franklin Gothic Book</vt:lpstr>
      <vt:lpstr>HelveticaNeue-BoldItalic</vt:lpstr>
      <vt:lpstr>Maiandra GD</vt:lpstr>
      <vt:lpstr>Times New Roman</vt:lpstr>
      <vt:lpstr>Crop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85</cp:revision>
  <dcterms:created xsi:type="dcterms:W3CDTF">2016-02-11T13:57:31Z</dcterms:created>
  <dcterms:modified xsi:type="dcterms:W3CDTF">2019-04-23T11:01:36Z</dcterms:modified>
</cp:coreProperties>
</file>