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8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5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149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6058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8070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7004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412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9617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6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6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9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6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9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04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16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6/9/2019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SXi7WQjcTN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54" y="1237069"/>
            <a:ext cx="3156736" cy="4428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72" y="2352879"/>
            <a:ext cx="1479404" cy="153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4"/>
          <p:cNvSpPr>
            <a:spLocks noChangeArrowheads="1"/>
          </p:cNvSpPr>
          <p:nvPr/>
        </p:nvSpPr>
        <p:spPr bwMode="auto">
          <a:xfrm>
            <a:off x="5256082" y="330218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Colegio  “La Purísima”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s-E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      Callosa de Segura        </a:t>
            </a:r>
          </a:p>
          <a:p>
            <a:pPr algn="ctr">
              <a:lnSpc>
                <a:spcPct val="150000"/>
              </a:lnSpc>
              <a:tabLst>
                <a:tab pos="2698750" algn="ctr"/>
                <a:tab pos="5399088" algn="r"/>
              </a:tabLst>
              <a:defRPr/>
            </a:pP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Carmelitas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Misioneras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en-US" altLang="es-ES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Teresianas</a:t>
            </a:r>
            <a:r>
              <a:rPr lang="en-US" altLang="es-E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 </a:t>
            </a:r>
            <a:endParaRPr lang="es-ES" altLang="es-ES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  <a:cs typeface="Arial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68883" y="1237069"/>
            <a:ext cx="4606646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Juev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es 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13</a:t>
            </a:r>
            <a:r>
              <a:rPr lang="es-ES" sz="4800" b="1" spc="50" dirty="0" smtClean="0">
                <a:ln w="2857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/06/19</a:t>
            </a:r>
            <a:endParaRPr lang="es-ES" sz="4800" b="1" spc="50" dirty="0">
              <a:ln w="2857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752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86756" y="566008"/>
            <a:ext cx="99911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Hoy jueves 13 de junio, día de San Antonio de Padua felicitamos a todos los y las que os llamáis así.</a:t>
            </a:r>
          </a:p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Os invitamos a ver el siguiente vídeo.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392344" y="3680433"/>
            <a:ext cx="49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https://www.youtube.com/watch?v=SXi7WQjcTNM</a:t>
            </a:r>
            <a:endParaRPr lang="es-ES" dirty="0"/>
          </a:p>
        </p:txBody>
      </p:sp>
      <p:pic>
        <p:nvPicPr>
          <p:cNvPr id="1032" name="Picture 8" descr="Resultado de imagen de runaway cortometra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2413781"/>
            <a:ext cx="3171069" cy="4231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sultado de imagen de runaway cortometr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791" y="2666695"/>
            <a:ext cx="6346761" cy="323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802970" y="5934670"/>
            <a:ext cx="4104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Feliz jueves!!!</a:t>
            </a:r>
            <a:endParaRPr lang="es-E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99304" y="5284598"/>
            <a:ext cx="105077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¿A qué conclusión has llegado tras ver el corto?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06172" y="997219"/>
            <a:ext cx="99151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¿Sabrías identificar qué sentimientos han pasado por ti durante el corto, han ido variando</a:t>
            </a:r>
            <a:r>
              <a:rPr lang="es-E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?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342158" y="369247"/>
            <a:ext cx="29338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REFLEXIÓN</a:t>
            </a:r>
            <a:endParaRPr lang="es-ES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6172" y="2139734"/>
            <a:ext cx="62648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¿Con qué personaje te identificas?</a:t>
            </a:r>
          </a:p>
        </p:txBody>
      </p:sp>
    </p:spTree>
    <p:extLst>
      <p:ext uri="{BB962C8B-B14F-4D97-AF65-F5344CB8AC3E}">
        <p14:creationId xmlns:p14="http://schemas.microsoft.com/office/powerpoint/2010/main" val="901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250</TotalTime>
  <Words>88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Comic Sans MS</vt:lpstr>
      <vt:lpstr>Times New Roman</vt:lpstr>
      <vt:lpstr>Tw Cen MT</vt:lpstr>
      <vt:lpstr>Gota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</dc:creator>
  <cp:lastModifiedBy>TOSHIBA</cp:lastModifiedBy>
  <cp:revision>31</cp:revision>
  <dcterms:created xsi:type="dcterms:W3CDTF">2019-05-05T08:58:28Z</dcterms:created>
  <dcterms:modified xsi:type="dcterms:W3CDTF">2019-06-09T15:32:53Z</dcterms:modified>
</cp:coreProperties>
</file>