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6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30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9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84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50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13/10/2019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33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13/10/2019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0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37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57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22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4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11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50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06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82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17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75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13/10/2019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3" y="1885127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647713" y="5013176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Misioneras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Teresianas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76672"/>
            <a:ext cx="4032448" cy="56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292494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/>
              <a:t>El mes de octubre, es un mes dedicado especialmente a la solidaridad y al recuerdo de las misiones: los lugares donde los cristianos van a ayudar y a proclamar la buena </a:t>
            </a:r>
            <a:r>
              <a:rPr lang="es-ES" sz="2000" dirty="0" smtClean="0"/>
              <a:t>noticia.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 smtClean="0"/>
              <a:t>Dentro </a:t>
            </a:r>
            <a:r>
              <a:rPr lang="es-ES" sz="2000" dirty="0"/>
              <a:t>del mes tiene </a:t>
            </a:r>
            <a:r>
              <a:rPr lang="es-ES" sz="2000" dirty="0" smtClean="0"/>
              <a:t>especial </a:t>
            </a:r>
            <a:r>
              <a:rPr lang="es-ES" sz="2000" dirty="0"/>
              <a:t>relevancia el próximo Domingo, día 20, en el que celebraremos el </a:t>
            </a:r>
            <a:r>
              <a:rPr lang="es-ES" sz="2000" b="1" dirty="0"/>
              <a:t>DOMUND: Domingo Mundial de las Misiones</a:t>
            </a:r>
            <a:r>
              <a:rPr lang="es-ES_tradnl" sz="2000" b="1" dirty="0" smtClean="0"/>
              <a:t>.</a:t>
            </a:r>
            <a:endParaRPr lang="es-ES" sz="2000" b="1" dirty="0"/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/>
              <a:t>Se celebra en todo el mundo. Y por su puesto en todos los colegios se están haciendo campañas, dando a conocer la labor de las misioneras y recogiendo dinero para socorrer a la gente tan </a:t>
            </a:r>
            <a:r>
              <a:rPr lang="es-ES" sz="2000" dirty="0" smtClean="0"/>
              <a:t>necesitada.</a:t>
            </a:r>
            <a:endParaRPr lang="es-ES" dirty="0"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8829">
            <a:off x="353387" y="1207079"/>
            <a:ext cx="4169472" cy="8152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78" y="404663"/>
            <a:ext cx="4431010" cy="24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859339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Gracias a </a:t>
            </a:r>
            <a:r>
              <a:rPr lang="es-ES" dirty="0" smtClean="0"/>
              <a:t>nuestra </a:t>
            </a:r>
            <a:r>
              <a:rPr lang="es-ES" dirty="0"/>
              <a:t>generosidad, hoy miles de </a:t>
            </a:r>
            <a:r>
              <a:rPr lang="es-ES" dirty="0" smtClean="0"/>
              <a:t>niños tienen </a:t>
            </a:r>
            <a:r>
              <a:rPr lang="es-ES" dirty="0"/>
              <a:t>la oportunidad de estudiar y de formarse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Le </a:t>
            </a:r>
            <a:r>
              <a:rPr lang="es-ES" dirty="0"/>
              <a:t>pedimos a Dios por todos </a:t>
            </a:r>
            <a:r>
              <a:rPr lang="es-ES" dirty="0" smtClean="0"/>
              <a:t>nosotros, </a:t>
            </a:r>
            <a:r>
              <a:rPr lang="es-ES" dirty="0"/>
              <a:t>para que nunca </a:t>
            </a:r>
            <a:r>
              <a:rPr lang="es-ES" dirty="0" smtClean="0"/>
              <a:t>nos </a:t>
            </a:r>
            <a:r>
              <a:rPr lang="es-ES" dirty="0"/>
              <a:t>falten las ganas de trabajar por los más necesitados. </a:t>
            </a:r>
            <a:endParaRPr lang="es-ES" dirty="0" smtClean="0"/>
          </a:p>
          <a:p>
            <a:endParaRPr lang="es-ES" dirty="0"/>
          </a:p>
          <a:p>
            <a:r>
              <a:rPr lang="es-ES" b="1" dirty="0" smtClean="0"/>
              <a:t>¡PASA A LA ACCIÓN!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804563"/>
            <a:ext cx="403244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63688" y="40466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80"/>
                </a:solidFill>
                <a:latin typeface="Georgia" panose="02040502050405020303" pitchFamily="18" charset="0"/>
              </a:rPr>
              <a:t>Todos los bautizados debemos implicarnos en el compromiso misionero de la Iglesia.</a:t>
            </a:r>
            <a:endParaRPr lang="es-ES" sz="2000" b="1" i="0" dirty="0">
              <a:solidFill>
                <a:srgbClr val="00008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45982"/>
            <a:ext cx="5040560" cy="50743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40152" y="11061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Oramos todos:  </a:t>
            </a:r>
            <a:r>
              <a:rPr lang="es-ES" b="1" dirty="0" smtClean="0"/>
              <a:t>Padre </a:t>
            </a:r>
            <a:r>
              <a:rPr lang="es-ES" b="1" dirty="0" smtClean="0"/>
              <a:t>nuestro…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176</Words>
  <Application>Microsoft Office PowerPoint</Application>
  <PresentationFormat>Presentación en pantalla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Century Gothic</vt:lpstr>
      <vt:lpstr>Georgia</vt:lpstr>
      <vt:lpstr>Symbol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54</cp:revision>
  <dcterms:created xsi:type="dcterms:W3CDTF">2016-02-11T13:57:31Z</dcterms:created>
  <dcterms:modified xsi:type="dcterms:W3CDTF">2019-10-13T16:16:11Z</dcterms:modified>
</cp:coreProperties>
</file>