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7"/>
    <p:restoredTop sz="94611"/>
  </p:normalViewPr>
  <p:slideViewPr>
    <p:cSldViewPr snapToGrid="0" snapToObjects="1">
      <p:cViewPr varScale="1">
        <p:scale>
          <a:sx n="66" d="100"/>
          <a:sy n="66" d="100"/>
        </p:scale>
        <p:origin x="184" y="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>
            <a:extLst>
              <a:ext uri="{FF2B5EF4-FFF2-40B4-BE49-F238E27FC236}">
                <a16:creationId xmlns:a16="http://schemas.microsoft.com/office/drawing/2014/main" id="{9D6E7A10-E9C5-BBB1-0498-11C4E75DC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56835-1129-8358-D971-9E7DF3896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770B-591E-4A4B-B638-6F36301F930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2C49D3-7412-B84D-A87C-D9C528B139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EA9F-42A6-6144-97E5-6E57B8608E90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92C17A-5F0F-4095-8D32-F3F19084A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>
            <a:extLst>
              <a:ext uri="{FF2B5EF4-FFF2-40B4-BE49-F238E27FC236}">
                <a16:creationId xmlns:a16="http://schemas.microsoft.com/office/drawing/2014/main" id="{0185FA6E-FF86-05B5-9FC5-6365257BD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72C3FAA-B151-6591-F6B3-8AA2519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5D2-DAEE-A347-B593-3E4466CAC60D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195DEF-F4D0-D1D6-91EF-4470569F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E47849-2E96-7099-A253-323B750D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8E58-822A-2E45-B52D-DC4BBFA0769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060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:a16="http://schemas.microsoft.com/office/drawing/2014/main" id="{D621CF2B-EC1B-4198-1038-30633DC4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C8950-AD2B-F9C3-FEAC-8CC131A8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11C8-8392-AE49-B20D-DE88FC7FAB0B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A4B81C-5F5E-7891-C05A-89361FA7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318298-A6B1-417A-B757-8A209C0A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BF1-668E-FF48-9284-3810D9EFFF5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19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:a16="http://schemas.microsoft.com/office/drawing/2014/main" id="{7A58A3EC-6C6D-EB53-F791-70B32D39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657179-0D05-E000-93AC-C35E600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4F47-9A93-5C49-AB66-A82862002869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A31DB07-30D7-6E33-D39D-D57F4D9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07D4CC1-DF5E-DA57-10E3-1838803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E309-470A-204D-8C2D-849A2AD0B4F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998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7FAA6DC-7586-736A-D295-9C9AB25AB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5F34B2-3E58-F45F-CBD3-22067370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E92-0D76-5E44-AD8B-6BF499CE3623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FFA5A0-C3D0-E925-D049-E2813CD2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CD2799-D592-FA3B-5E9D-E32D381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FEFB-3936-294C-B381-EA095D61807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9262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0DD74C1-7B02-A9AD-A7C0-B6E0B5DD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E72B59-6ACF-88F9-04E2-07434873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6EF4-2E89-F448-8F60-47B7CAD598A3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7854B7-8101-9339-D008-F16806AE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0C1B75-8FD1-76D7-4B19-5D317A5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728-5EF8-3F4C-8919-F8449DB69D8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142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468D89FB-B382-3B55-6618-3544C987C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3B78B5-A65D-66F2-AF62-5D3B0816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65F5-E47E-EF4C-B394-CE30A5381D0A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05212-4D9B-6BA6-833D-7D8E9D7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EC373-F766-F45D-A05A-8CAD4DD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1F04-7AC8-5141-B3EC-C29808B068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8072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661553D9-83A6-1C2D-F805-EAABFB50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70ECE4-5E63-19AA-3EFB-756AA9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34D7-F5CD-CD48-9AF2-0929AFB1BE04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55B58-A0EC-7110-8899-0B82297C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958B7-8054-1082-1BCB-C02EC5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459E-9E2E-9241-A147-F7EE08F6DF3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10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C4F87FA0-3D34-631D-CAEB-21464873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B1055-86C3-96B0-77BE-DB31D3BA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14C4-BC46-CC41-A2AD-24B422E3D394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641476-74EA-19FA-4689-C7F39689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E12C99-AB55-558C-0587-E77FC18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31B3-0071-A84F-864E-8D255FC5717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53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>
            <a:extLst>
              <a:ext uri="{FF2B5EF4-FFF2-40B4-BE49-F238E27FC236}">
                <a16:creationId xmlns:a16="http://schemas.microsoft.com/office/drawing/2014/main" id="{BD17E130-6667-AAB3-11AB-CF1054EEE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0F27F-1343-906D-BE99-BAF4CD94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368-9F3B-894B-BABA-2AC75C9CCD85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966D68-BA8D-1A58-3E92-E70B2EA0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429E9-7DE7-CC29-B549-C31E0F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823C-401E-384E-90C5-60CBFBCE2E0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3735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A343E29C-93A0-A2AF-0297-4E82371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74AA69-C222-17E9-322D-995E412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F81-D752-C24E-9B3E-DBB7EC0AD0AD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972649-20C7-3292-980F-9A413217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15B8E9C-D789-A54A-CA9C-6CCBB2F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9DF-63E0-414C-B3EB-73F8DF834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850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>
            <a:extLst>
              <a:ext uri="{FF2B5EF4-FFF2-40B4-BE49-F238E27FC236}">
                <a16:creationId xmlns:a16="http://schemas.microsoft.com/office/drawing/2014/main" id="{47969A48-7B75-9E01-0C4E-0A3045094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BC1D9D-C699-F694-DD94-371900BD061E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AB4B8CD5-DA82-C84B-DB24-2CE774DC193E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7ACC549-B7E5-4CAA-BD2C-66048BD99F00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C6A1DE1A-394C-10CA-956D-326DBA96D7C1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B99DA157-9ED1-4E4E-A4C3-EDEAB8BC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17FA-C85F-234B-B22B-BFD7A9551052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9C38E0F-53C4-6F30-D7DD-9962F799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DBFA3E1-44F4-956C-C4A5-78460D8E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D444-6ABF-D549-A2D8-0CC2E6DBD58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9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D132CF41-89AF-0538-9BDA-8857EB89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00751DA-3864-E490-5DD1-26A377D6AA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D91-F528-F242-A7FE-266A16DD9CD2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C09767E-1A27-F46D-9537-D591BA7223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1B6C6B-BE03-7248-5FEA-36268E79D9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9601-F776-E649-92E0-A6AA8DF145E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48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:a16="http://schemas.microsoft.com/office/drawing/2014/main" id="{F6EE1C26-BBA7-991D-B869-71507675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D216486-2040-5462-75DA-A0A310671DD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8B0D-9F04-6747-831D-8755B46EC478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701923-EF0A-2FA7-F8F9-54FDF34031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11C184-364E-80CF-BB40-19733145A5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98B-1CC8-A143-8A1D-93FB6AD665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7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:a16="http://schemas.microsoft.com/office/drawing/2014/main" id="{9CCAD7BB-4ED4-5A1C-4607-ACD7344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EE0139D-A293-27B5-9D04-C28A588E063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C06-8DE6-1B47-AEF0-2BEC33A18EB0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6338700-9D7D-9BCF-54F6-7F31C24662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35BBE0-043F-47DB-FC4C-C7946DF11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E22E-2CA0-E040-91A1-71C205CE46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285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>
            <a:extLst>
              <a:ext uri="{FF2B5EF4-FFF2-40B4-BE49-F238E27FC236}">
                <a16:creationId xmlns:a16="http://schemas.microsoft.com/office/drawing/2014/main" id="{76FB0974-9584-13C4-5F77-370E3417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0298C26-7D16-3096-5CA1-69BE27B4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6344-6137-774E-8A04-FADDB647D52E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C723309-1D69-18BB-0D7A-6CD5C67F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24FDF8D-8EB8-F871-7755-2B4B7511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7CAD-F70D-F74F-8465-7D8A566F07E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71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8D5C460C-67FE-544B-79FA-13504F871A50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25A1239-5BA1-790C-C28A-009C740AB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256AFE0-115C-E427-CF20-C25D52ACF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4EF4-7463-77C0-6179-E0A22D744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FBB94E-BAB6-FA4F-83B7-7FF80C4C330B}" type="datetimeFigureOut">
              <a:rPr lang="en-US" altLang="es-ES"/>
              <a:pPr>
                <a:defRPr/>
              </a:pPr>
              <a:t>5/8/22</a:t>
            </a:fld>
            <a:endParaRPr lang="en-US" alt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D258-81B5-D75B-3666-C9406287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1E82-2985-4323-31F8-BCA0FD69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499D6C-47F7-3546-A44B-DC8416D16AE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2" charset="2"/>
        <a:buChar char=""/>
        <a:defRPr sz="22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sz="20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cmtpalau.org/wp-content/uploads/2020/05/DIA-10-MM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ítulo 2">
            <a:extLst>
              <a:ext uri="{FF2B5EF4-FFF2-40B4-BE49-F238E27FC236}">
                <a16:creationId xmlns:a16="http://schemas.microsoft.com/office/drawing/2014/main" id="{09C721F7-5711-5D81-287A-622E919A3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5" y="3208338"/>
            <a:ext cx="3502025" cy="3078162"/>
          </a:xfrm>
        </p:spPr>
        <p:txBody>
          <a:bodyPr/>
          <a:lstStyle/>
          <a:p>
            <a:pPr eaLnBrk="1" hangingPunct="1"/>
            <a:endParaRPr lang="es-ES" altLang="es-ES" sz="2800" dirty="0"/>
          </a:p>
          <a:p>
            <a:pPr algn="ctr" eaLnBrk="1" hangingPunct="1"/>
            <a:r>
              <a:rPr lang="es-ES" altLang="es-ES" sz="3200" dirty="0"/>
              <a:t>Oración martes 10 de mayo</a:t>
            </a:r>
          </a:p>
          <a:p>
            <a:pPr eaLnBrk="1" hangingPunct="1"/>
            <a:endParaRPr lang="es-ES" altLang="es-ES" sz="2800" dirty="0"/>
          </a:p>
          <a:p>
            <a:pPr eaLnBrk="1" hangingPunct="1"/>
            <a:r>
              <a:rPr lang="es-ES" altLang="es-ES" sz="2400" dirty="0"/>
              <a:t>Curso escolar 2021-2022</a:t>
            </a:r>
          </a:p>
        </p:txBody>
      </p:sp>
      <p:pic>
        <p:nvPicPr>
          <p:cNvPr id="18434" name="Imagen 3" descr="IMAGEN LEMA 2020-22 CALLOSA.jpg">
            <a:extLst>
              <a:ext uri="{FF2B5EF4-FFF2-40B4-BE49-F238E27FC236}">
                <a16:creationId xmlns:a16="http://schemas.microsoft.com/office/drawing/2014/main" id="{879A3E6B-CA99-2E63-6590-6F45E38F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58E813-34CC-6CD3-416D-96D1DE01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6110288" y="701675"/>
            <a:ext cx="1841500" cy="2162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uadroTexto 4">
            <a:extLst>
              <a:ext uri="{FF2B5EF4-FFF2-40B4-BE49-F238E27FC236}">
                <a16:creationId xmlns:a16="http://schemas.microsoft.com/office/drawing/2014/main" id="{1A50A35E-3876-51E4-4A04-A6D41F00D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7" y="482808"/>
            <a:ext cx="7659291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" altLang="es-E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w Cen MT" panose="020B0602020104020603" pitchFamily="34" charset="0"/>
              </a:rPr>
              <a:t>El Padre Francisco Palau y el mes de mayo…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558671-A052-F49D-598C-669006B66EB7}"/>
              </a:ext>
            </a:extLst>
          </p:cNvPr>
          <p:cNvSpPr/>
          <p:nvPr/>
        </p:nvSpPr>
        <p:spPr>
          <a:xfrm>
            <a:off x="755374" y="5836920"/>
            <a:ext cx="7506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https://cmtpalau.org/wp-content/uploads/2020/05/DIA-10-MM.pdf</a:t>
            </a:r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99E1395-68F0-1630-DE64-3D10BD6E9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1" y="1564088"/>
            <a:ext cx="7172001" cy="3729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ografía y algunos tratados de Amor de San Juan de Ávila">
            <a:extLst>
              <a:ext uri="{FF2B5EF4-FFF2-40B4-BE49-F238E27FC236}">
                <a16:creationId xmlns:a16="http://schemas.microsoft.com/office/drawing/2014/main" id="{A800DFA9-FACC-DB38-B6C8-D4059F04C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860" y="1657686"/>
            <a:ext cx="2490280" cy="277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AB9E400-3AF7-2121-97D2-20DBA8E9CA95}"/>
              </a:ext>
            </a:extLst>
          </p:cNvPr>
          <p:cNvSpPr/>
          <p:nvPr/>
        </p:nvSpPr>
        <p:spPr>
          <a:xfrm>
            <a:off x="938719" y="172411"/>
            <a:ext cx="726656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Hoy día de San Juan de Ávila</a:t>
            </a:r>
          </a:p>
          <a:p>
            <a:pPr algn="ctr"/>
            <a:r>
              <a:rPr lang="es-ES" sz="2800" b="0" cap="none" spc="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Patrono de los sacerdotes españoles, </a:t>
            </a:r>
          </a:p>
          <a:p>
            <a:pPr algn="ctr"/>
            <a:r>
              <a:rPr lang="es-ES" sz="28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tengamos presente a todos los sacerdotes.</a:t>
            </a:r>
          </a:p>
          <a:p>
            <a:pPr algn="ctr"/>
            <a:endParaRPr lang="es-ES" sz="280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F0FAB71-4FEC-922E-EF34-7CD8B43FA9A1}"/>
              </a:ext>
            </a:extLst>
          </p:cNvPr>
          <p:cNvSpPr/>
          <p:nvPr/>
        </p:nvSpPr>
        <p:spPr>
          <a:xfrm>
            <a:off x="397566" y="3988477"/>
            <a:ext cx="834886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280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s-ES" sz="2800" b="0" cap="none" spc="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Aquellos que </a:t>
            </a:r>
            <a:r>
              <a:rPr lang="es-ES" sz="28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nos bautizaron, </a:t>
            </a:r>
          </a:p>
          <a:p>
            <a:pPr algn="ctr"/>
            <a:r>
              <a:rPr lang="es-ES" sz="28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los que nos dieron la primera comunión, los que nos casarán…</a:t>
            </a:r>
          </a:p>
          <a:p>
            <a:pPr algn="ctr"/>
            <a:r>
              <a:rPr lang="es-ES" sz="280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Los que nos han acompañado y los que nos acompañarán. Recemos un Padrenuestro por ellos.</a:t>
            </a:r>
          </a:p>
        </p:txBody>
      </p:sp>
    </p:spTree>
    <p:extLst>
      <p:ext uri="{BB962C8B-B14F-4D97-AF65-F5344CB8AC3E}">
        <p14:creationId xmlns:p14="http://schemas.microsoft.com/office/powerpoint/2010/main" val="75194277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365</TotalTime>
  <Words>88</Words>
  <Application>Microsoft Macintosh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Trebuchet MS</vt:lpstr>
      <vt:lpstr>Tw Cen MT</vt:lpstr>
      <vt:lpstr>Wingdings 2</vt:lpstr>
      <vt:lpstr>Revolución</vt:lpstr>
      <vt:lpstr>Presentación de PowerPoint</vt:lpstr>
      <vt:lpstr>Presentación de PowerPoint</vt:lpstr>
      <vt:lpstr>Presentación de PowerPoint</vt:lpstr>
    </vt:vector>
  </TitlesOfParts>
  <Company>valencià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Manchón Torres</dc:creator>
  <cp:lastModifiedBy>Microsoft Office User</cp:lastModifiedBy>
  <cp:revision>35</cp:revision>
  <dcterms:created xsi:type="dcterms:W3CDTF">2020-09-24T07:04:10Z</dcterms:created>
  <dcterms:modified xsi:type="dcterms:W3CDTF">2022-05-08T14:47:12Z</dcterms:modified>
</cp:coreProperties>
</file>