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8" r:id="rId7"/>
    <p:sldMasterId id="2147483660" r:id="rId8"/>
    <p:sldMasterId id="2147483662" r:id="rId9"/>
    <p:sldMasterId id="2147483664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</p:sldIdLst>
  <p:sldSz cy="6858000" cx="12192000"/>
  <p:notesSz cx="6858000" cy="9144000"/>
  <p:embeddedFontLst>
    <p:embeddedFont>
      <p:font typeface="Corsiva"/>
      <p:regular r:id="rId16"/>
      <p:bold r:id="rId17"/>
      <p:italic r:id="rId18"/>
      <p:boldItalic r:id="rId19"/>
    </p:embeddedFont>
    <p:embeddedFont>
      <p:font typeface="Gill Sans"/>
      <p:regular r:id="rId20"/>
      <p:bold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17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jAnAHM4aSfhfysGU9WbD4eIV9w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GillSans-bold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customschemas.google.com/relationships/presentationmetadata" Target="metadata"/><Relationship Id="rId25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font" Target="fonts/Corsiva-bold.fntdata"/><Relationship Id="rId16" Type="http://schemas.openxmlformats.org/officeDocument/2006/relationships/font" Target="fonts/Corsiva-regular.fntdata"/><Relationship Id="rId19" Type="http://schemas.openxmlformats.org/officeDocument/2006/relationships/font" Target="fonts/Corsiva-boldItalic.fntdata"/><Relationship Id="rId18" Type="http://schemas.openxmlformats.org/officeDocument/2006/relationships/font" Target="fonts/Corsiv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ctrTitle"/>
          </p:nvPr>
        </p:nvSpPr>
        <p:spPr>
          <a:xfrm>
            <a:off x="1910080" y="359898"/>
            <a:ext cx="987552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" type="subTitle"/>
          </p:nvPr>
        </p:nvSpPr>
        <p:spPr>
          <a:xfrm>
            <a:off x="1910080" y="1850064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200"/>
              <a:buFont typeface="Gill Sans"/>
              <a:buNone/>
              <a:defRPr b="1" sz="2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2" type="body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100"/>
              <a:buFont typeface="Gill Sans"/>
              <a:buNone/>
              <a:defRPr b="1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2"/>
          <p:cNvSpPr/>
          <p:nvPr>
            <p:ph idx="2" type="pic"/>
          </p:nvPr>
        </p:nvSpPr>
        <p:spPr>
          <a:xfrm>
            <a:off x="1117600" y="1143004"/>
            <a:ext cx="58928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 rot="5400000">
            <a:off x="7437438" y="1981203"/>
            <a:ext cx="5851525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 rot="5400000">
            <a:off x="2306638" y="-507996"/>
            <a:ext cx="5851525" cy="74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 rot="5400000">
            <a:off x="4512468" y="-1151731"/>
            <a:ext cx="4800600" cy="999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2" type="body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437856" y="2600325"/>
            <a:ext cx="8534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437856" y="1066800"/>
            <a:ext cx="8534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5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3" type="body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4" type="body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8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-1087437" y="-815975"/>
            <a:ext cx="2184400" cy="1638300"/>
          </a:xfrm>
          <a:custGeom>
            <a:rect b="b" l="l" r="r" t="t"/>
            <a:pathLst>
              <a:path extrusionOk="0" h="1638300" w="2184401">
                <a:moveTo>
                  <a:pt x="2184401" y="819150"/>
                </a:moveTo>
                <a:cubicBezTo>
                  <a:pt x="2184401" y="1077069"/>
                  <a:pt x="2022436" y="1319925"/>
                  <a:pt x="1747262" y="1474616"/>
                </a:cubicBezTo>
                <a:cubicBezTo>
                  <a:pt x="1558115" y="1580946"/>
                  <a:pt x="1328077" y="1638382"/>
                  <a:pt x="1091695" y="1638300"/>
                </a:cubicBezTo>
                <a:cubicBezTo>
                  <a:pt x="1091864" y="1365250"/>
                  <a:pt x="1092032" y="1092200"/>
                  <a:pt x="1092201" y="819150"/>
                </a:cubicBezTo>
                <a:lnTo>
                  <a:pt x="2184401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7;p5"/>
          <p:cNvSpPr/>
          <p:nvPr/>
        </p:nvSpPr>
        <p:spPr>
          <a:xfrm>
            <a:off x="223837" y="20637"/>
            <a:ext cx="2271712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Google Shape;8;p5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9;p5"/>
          <p:cNvSpPr txBox="1"/>
          <p:nvPr/>
        </p:nvSpPr>
        <p:spPr>
          <a:xfrm>
            <a:off x="1350962" y="0"/>
            <a:ext cx="108410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0;p5"/>
          <p:cNvSpPr txBox="1"/>
          <p:nvPr/>
        </p:nvSpPr>
        <p:spPr>
          <a:xfrm>
            <a:off x="1352550" y="0"/>
            <a:ext cx="96837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5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5"/>
          <p:cNvSpPr/>
          <p:nvPr/>
        </p:nvSpPr>
        <p:spPr>
          <a:xfrm>
            <a:off x="1543050" y="1344612"/>
            <a:ext cx="84137" cy="65087"/>
          </a:xfrm>
          <a:prstGeom prst="ellipse">
            <a:avLst/>
          </a:prstGeom>
          <a:noFill/>
          <a:ln cap="rnd" cmpd="sng" w="12700">
            <a:solidFill>
              <a:srgbClr val="307F93">
                <a:alpha val="5960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5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5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5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p5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/>
        </p:nvSpPr>
        <p:spPr>
          <a:xfrm>
            <a:off x="1352550" y="0"/>
            <a:ext cx="108394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7"/>
          <p:cNvSpPr txBox="1"/>
          <p:nvPr/>
        </p:nvSpPr>
        <p:spPr>
          <a:xfrm>
            <a:off x="1352550" y="0"/>
            <a:ext cx="96837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7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-1087437" y="-815975"/>
            <a:ext cx="2184400" cy="1638300"/>
          </a:xfrm>
          <a:custGeom>
            <a:rect b="b" l="l" r="r" t="t"/>
            <a:pathLst>
              <a:path extrusionOk="0" h="1638300" w="2184401">
                <a:moveTo>
                  <a:pt x="2184401" y="819150"/>
                </a:moveTo>
                <a:cubicBezTo>
                  <a:pt x="2184401" y="1077069"/>
                  <a:pt x="2022436" y="1319925"/>
                  <a:pt x="1747262" y="1474616"/>
                </a:cubicBezTo>
                <a:cubicBezTo>
                  <a:pt x="1558115" y="1580946"/>
                  <a:pt x="1328077" y="1638382"/>
                  <a:pt x="1091695" y="1638300"/>
                </a:cubicBezTo>
                <a:cubicBezTo>
                  <a:pt x="1091864" y="1365250"/>
                  <a:pt x="1092032" y="1092200"/>
                  <a:pt x="1092201" y="819150"/>
                </a:cubicBezTo>
                <a:lnTo>
                  <a:pt x="2184401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cap="rnd" cmpd="sng" w="9525">
            <a:solidFill>
              <a:srgbClr val="D2C39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9"/>
          <p:cNvSpPr/>
          <p:nvPr/>
        </p:nvSpPr>
        <p:spPr>
          <a:xfrm>
            <a:off x="223837" y="20637"/>
            <a:ext cx="2271712" cy="1703387"/>
          </a:xfrm>
          <a:prstGeom prst="ellipse">
            <a:avLst/>
          </a:prstGeom>
          <a:noFill/>
          <a:ln cap="rnd" cmpd="sng" w="27300">
            <a:solidFill>
              <a:srgbClr val="FFF6D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AFA58D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9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Google Shape;40;p9"/>
          <p:cNvSpPr txBox="1"/>
          <p:nvPr/>
        </p:nvSpPr>
        <p:spPr>
          <a:xfrm>
            <a:off x="1350962" y="0"/>
            <a:ext cx="108410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1352550" y="0"/>
            <a:ext cx="96837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3043237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048000" y="0"/>
            <a:ext cx="1016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706B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3211512" y="2746375"/>
            <a:ext cx="84137" cy="63500"/>
          </a:xfrm>
          <a:prstGeom prst="ellipse">
            <a:avLst/>
          </a:prstGeom>
          <a:noFill/>
          <a:ln cap="rnd" cmpd="sng" w="12700">
            <a:solidFill>
              <a:srgbClr val="307F93">
                <a:alpha val="59607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rm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21"/>
          <p:cNvSpPr/>
          <p:nvPr/>
        </p:nvSpPr>
        <p:spPr>
          <a:xfrm rot="-2160000">
            <a:off x="528637" y="954087"/>
            <a:ext cx="9144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96000" dir="3299947" dist="25399" sy="96000">
              <a:srgbClr val="EBDAB1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21"/>
          <p:cNvSpPr/>
          <p:nvPr/>
        </p:nvSpPr>
        <p:spPr>
          <a:xfrm flipH="1" rot="2160000">
            <a:off x="6672262" y="936625"/>
            <a:ext cx="865187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96000" dir="3299947" dist="25399" sy="96000">
              <a:schemeClr val="lt2">
                <a:alpha val="19607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1"/>
          <p:cNvSpPr txBox="1"/>
          <p:nvPr>
            <p:ph type="title"/>
          </p:nvPr>
        </p:nvSpPr>
        <p:spPr>
          <a:xfrm>
            <a:off x="1912937" y="274637"/>
            <a:ext cx="999966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1912937" y="1447800"/>
            <a:ext cx="9999662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7" name="Google Shape;127;p21"/>
          <p:cNvSpPr txBox="1"/>
          <p:nvPr>
            <p:ph idx="10" type="dt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1"/>
          <p:cNvSpPr txBox="1"/>
          <p:nvPr>
            <p:ph idx="11" type="ftr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11485562" y="6305550"/>
            <a:ext cx="609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entury Gothic"/>
              <a:buNone/>
              <a:defRPr b="0" i="0" sz="1200" u="none">
                <a:solidFill>
                  <a:srgbClr val="B5A7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hyperlink" Target="https://www.youtube.com/watch?v=fhmUidre2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5362" y="1441450"/>
            <a:ext cx="2732087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7125" y="1441450"/>
            <a:ext cx="5718175" cy="4084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"/>
          <p:cNvSpPr txBox="1"/>
          <p:nvPr>
            <p:ph idx="1" type="subTitle"/>
          </p:nvPr>
        </p:nvSpPr>
        <p:spPr>
          <a:xfrm>
            <a:off x="1379537" y="4792662"/>
            <a:ext cx="4827587" cy="1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/>
          <a:p>
            <a:pPr indent="0" lvl="0" marL="2698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b="0" i="0" lang="en-US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Oración miércoles </a:t>
            </a:r>
            <a:r>
              <a:rPr lang="en-US" sz="2800">
                <a:solidFill>
                  <a:schemeClr val="accent1"/>
                </a:solidFill>
              </a:rPr>
              <a:t>7</a:t>
            </a:r>
            <a:endParaRPr/>
          </a:p>
          <a:p>
            <a:pPr indent="0" lvl="0" marL="2698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b="0" i="0" lang="en-US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de</a:t>
            </a:r>
            <a:r>
              <a:rPr lang="en-US" sz="2800">
                <a:solidFill>
                  <a:schemeClr val="accent1"/>
                </a:solidFill>
              </a:rPr>
              <a:t> febrero</a:t>
            </a:r>
            <a:endParaRPr/>
          </a:p>
          <a:p>
            <a:pPr indent="0" lvl="0" marL="2698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b="0" i="0" lang="en-US" sz="2800" u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Curso escolar 2023-2024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500" y="1112837"/>
            <a:ext cx="8278812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CMT hermana teresa mira" id="149" name="Google Shape;14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000" y="3556000"/>
            <a:ext cx="6732587" cy="307181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 txBox="1"/>
          <p:nvPr/>
        </p:nvSpPr>
        <p:spPr>
          <a:xfrm>
            <a:off x="1485900" y="320675"/>
            <a:ext cx="96774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Hoy recordaremos a la Hermana Teresa Mira, ella nos dice: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1862"/>
            <a:ext cx="6059487" cy="323056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/>
          <p:nvPr/>
        </p:nvSpPr>
        <p:spPr>
          <a:xfrm>
            <a:off x="5667375" y="104775"/>
            <a:ext cx="6318250" cy="2274887"/>
          </a:xfrm>
          <a:prstGeom prst="cloudCallout">
            <a:avLst>
              <a:gd fmla="val 352" name="adj1"/>
              <a:gd fmla="val 22471" name="adj2"/>
            </a:avLst>
          </a:prstGeom>
          <a:solidFill>
            <a:srgbClr val="2A6D7D">
              <a:alpha val="58431"/>
            </a:srgbClr>
          </a:solidFill>
          <a:ln cap="flat" cmpd="sng" w="25400">
            <a:solidFill>
              <a:srgbClr val="26697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t/>
            </a:r>
            <a:endParaRPr b="0" i="0" sz="2400" u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siva"/>
              <a:buNone/>
            </a:pPr>
            <a:r>
              <a:rPr b="0" i="0" lang="en-US" sz="3200" u="none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La hermana Teresa Mira era de condición amable,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siva"/>
              <a:buNone/>
            </a:pPr>
            <a:r>
              <a:rPr b="0" i="0" lang="en-US" sz="3200" u="none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un río de ternura.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FFFFFF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7038975" y="2781300"/>
            <a:ext cx="4710112" cy="1704975"/>
          </a:xfrm>
          <a:prstGeom prst="cloudCallout">
            <a:avLst>
              <a:gd fmla="val -4254" name="adj1"/>
              <a:gd fmla="val 10975" name="adj2"/>
            </a:avLst>
          </a:prstGeom>
          <a:solidFill>
            <a:srgbClr val="2A6D7D"/>
          </a:solidFill>
          <a:ln cap="flat" cmpd="sng" w="25400">
            <a:solidFill>
              <a:srgbClr val="26697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siva"/>
              <a:buNone/>
            </a:pPr>
            <a:r>
              <a:rPr b="0" i="0" lang="en-US" sz="3200" u="none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“Alma de paz, sembradora de Paz”</a:t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5667375" y="5280025"/>
            <a:ext cx="6081712" cy="1425575"/>
          </a:xfrm>
          <a:prstGeom prst="cloudCallout">
            <a:avLst>
              <a:gd fmla="val 1560" name="adj1"/>
              <a:gd fmla="val -2786" name="adj2"/>
            </a:avLst>
          </a:prstGeom>
          <a:solidFill>
            <a:srgbClr val="232D47"/>
          </a:solidFill>
          <a:ln cap="flat" cmpd="sng" w="25400">
            <a:solidFill>
              <a:srgbClr val="26697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siva"/>
              <a:buNone/>
            </a:pPr>
            <a:r>
              <a:rPr b="0" i="0" lang="en-US" sz="3200" u="none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Por donde pasaba dejaba una estela de paz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3825" y="0"/>
            <a:ext cx="6477000" cy="686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4612" y="11112"/>
            <a:ext cx="3987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5392737" y="1766887"/>
            <a:ext cx="6019800" cy="3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0" i="0" lang="en-US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https://www.youtube.com/watch?v=fhmUidre2TA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5392737" y="1047750"/>
            <a:ext cx="6099175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orsiva"/>
              <a:buNone/>
            </a:pPr>
            <a:r>
              <a:rPr b="1" i="0" lang="en-US" sz="320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Oración de la Hna. Teresa Mira: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6_Tema1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2015-11-08T19:59:30Z</dcterms:created>
  <dc:creator>Centor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