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0" roundtripDataSignature="AMtx7mgE1QPahVyorVG5saVwlLMHyHuQ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" name="Google Shape;4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youtu.be/PcSlqlPou6g?si=VPpo7rN_5BTpmGcR" TargetMode="External"/><Relationship Id="rId5" Type="http://schemas.openxmlformats.org/officeDocument/2006/relationships/hyperlink" Target="https://youtu.be/PcSlqlPou6g?si=VPpo7rN_5BTpmGcR" TargetMode="External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0400" y="469900"/>
            <a:ext cx="25527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7142162" y="3060700"/>
            <a:ext cx="4829175" cy="30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b="0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Oración martes 5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b="0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 marzo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0" i="0" sz="360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b="0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Curso escolar 2023-2024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512" y="1336675"/>
            <a:ext cx="6316662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37" y="587375"/>
            <a:ext cx="65024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3109912" y="3254375"/>
            <a:ext cx="62182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2997200" y="3109912"/>
            <a:ext cx="61944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2997200" y="3148012"/>
            <a:ext cx="23510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62" y="414337"/>
            <a:ext cx="3070225" cy="189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8650" y="1360487"/>
            <a:ext cx="4865687" cy="3478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978194" y="5516938"/>
            <a:ext cx="431074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highlight>
                  <a:srgbClr val="800080"/>
                </a:highlight>
                <a:latin typeface="Calibri"/>
                <a:ea typeface="Calibri"/>
                <a:cs typeface="Calibri"/>
                <a:sym typeface="Calibri"/>
              </a:rPr>
              <a:t> SIGUE TU CAMINO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9813" y="1230800"/>
            <a:ext cx="3033712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087" y="3254375"/>
            <a:ext cx="4743450" cy="282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n en All Aboard!"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150" y="681037"/>
            <a:ext cx="5240337" cy="42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6280150" y="5067300"/>
            <a:ext cx="57515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https://youtu.be/PcSlqlPou6g?si=VPpo7rN_5BTpmGcR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7635875" y="1952625"/>
            <a:ext cx="253047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Escuchamos esta canción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1835150" y="3408362"/>
            <a:ext cx="61007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r>
              <a:rPr b="0" i="0" lang="en-US" sz="1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049587" y="3248025"/>
            <a:ext cx="610076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r>
              <a:rPr b="0" i="0" lang="en-US" sz="1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337" y="779462"/>
            <a:ext cx="6030912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200" y="95250"/>
            <a:ext cx="7353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2997200" y="1765300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r>
              <a:rPr b="0" i="0" lang="en-US" sz="1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636587" y="965200"/>
            <a:ext cx="8558212" cy="538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Señor Jesús, volvemos a tener una nueva oportunidad en esta Cuaresma, con el corazón abierto a escuchar tu Palabra y la mirada atenta a cada mensaje lleno de luz que procede de Ti. 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Danos fuerza y valentía para superar nuestros miedos y afrontar la tarea de escuchar nuestro interior, ilumina y da vida a cada rincón de nuestra alma para que, abrazados por tu presencia, podamos reconocerte en todas las cosas y sentirte presente en nosotros y en nuestro mundo. 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confiemos en el triunfo de lo imposible cuando compartimos con los demás la alegría de haberte encontrado. Amén</a:t>
            </a:r>
            <a:endParaRPr/>
          </a:p>
        </p:txBody>
      </p:sp>
      <p:pic>
        <p:nvPicPr>
          <p:cNvPr descr="Descarga gratuita de Jesús, Santo Rostro De Jesús, El Cristianismo Imágen de Png"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4800" y="1765300"/>
            <a:ext cx="2997200" cy="30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2022-09-30T11:58:58Z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