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9" roundtripDataSignature="AMtx7mjHe3MKGo7bUPCXOGriJgdomM4f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02" name="Google Shape;1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 name="Google Shape;17;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72" name="Shape 72"/>
        <p:cNvGrpSpPr/>
        <p:nvPr/>
      </p:nvGrpSpPr>
      <p:grpSpPr>
        <a:xfrm>
          <a:off x="0" y="0"/>
          <a:ext cx="0" cy="0"/>
          <a:chOff x="0" y="0"/>
          <a:chExt cx="0" cy="0"/>
        </a:xfrm>
      </p:grpSpPr>
      <p:sp>
        <p:nvSpPr>
          <p:cNvPr id="73" name="Google Shape;73;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4" name="Google Shape;74;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5" name="Google Shape;7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78" name="Shape 78"/>
        <p:cNvGrpSpPr/>
        <p:nvPr/>
      </p:nvGrpSpPr>
      <p:grpSpPr>
        <a:xfrm>
          <a:off x="0" y="0"/>
          <a:ext cx="0" cy="0"/>
          <a:chOff x="0" y="0"/>
          <a:chExt cx="0" cy="0"/>
        </a:xfrm>
      </p:grpSpPr>
      <p:sp>
        <p:nvSpPr>
          <p:cNvPr id="79" name="Google Shape;79;p15"/>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0" name="Google Shape;80;p15"/>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1" name="Shape 21"/>
        <p:cNvGrpSpPr/>
        <p:nvPr/>
      </p:nvGrpSpPr>
      <p:grpSpPr>
        <a:xfrm>
          <a:off x="0" y="0"/>
          <a:ext cx="0" cy="0"/>
          <a:chOff x="0" y="0"/>
          <a:chExt cx="0" cy="0"/>
        </a:xfrm>
      </p:grpSpPr>
      <p:sp>
        <p:nvSpPr>
          <p:cNvPr id="22" name="Google Shape;22;p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 name="Google Shape;23;p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7" name="Shape 27"/>
        <p:cNvGrpSpPr/>
        <p:nvPr/>
      </p:nvGrpSpPr>
      <p:grpSpPr>
        <a:xfrm>
          <a:off x="0" y="0"/>
          <a:ext cx="0" cy="0"/>
          <a:chOff x="0" y="0"/>
          <a:chExt cx="0" cy="0"/>
        </a:xfrm>
      </p:grpSpPr>
      <p:sp>
        <p:nvSpPr>
          <p:cNvPr id="28" name="Google Shape;28;p7"/>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9" name="Google Shape;29;p7"/>
          <p:cNvSpPr txBox="1"/>
          <p:nvPr>
            <p:ph idx="1" type="body"/>
          </p:nvPr>
        </p:nvSpPr>
        <p:spPr>
          <a:xfrm rot="5400000">
            <a:off x="3920332" y="-1256507"/>
            <a:ext cx="4351337"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33" name="Shape 33"/>
        <p:cNvGrpSpPr/>
        <p:nvPr/>
      </p:nvGrpSpPr>
      <p:grpSpPr>
        <a:xfrm>
          <a:off x="0" y="0"/>
          <a:ext cx="0" cy="0"/>
          <a:chOff x="0" y="0"/>
          <a:chExt cx="0" cy="0"/>
        </a:xfrm>
      </p:grpSpPr>
      <p:sp>
        <p:nvSpPr>
          <p:cNvPr id="34" name="Google Shape;34;p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5" name="Google Shape;35;p8"/>
          <p:cNvSpPr/>
          <p:nvPr>
            <p:ph idx="2" type="pic"/>
          </p:nvPr>
        </p:nvSpPr>
        <p:spPr>
          <a:xfrm>
            <a:off x="5183188" y="987425"/>
            <a:ext cx="6172200" cy="4873625"/>
          </a:xfrm>
          <a:prstGeom prst="rect">
            <a:avLst/>
          </a:prstGeom>
          <a:noFill/>
          <a:ln>
            <a:noFill/>
          </a:ln>
        </p:spPr>
      </p:sp>
      <p:sp>
        <p:nvSpPr>
          <p:cNvPr id="36" name="Google Shape;36;p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7" name="Google Shape;3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0" name="Shape 40"/>
        <p:cNvGrpSpPr/>
        <p:nvPr/>
      </p:nvGrpSpPr>
      <p:grpSpPr>
        <a:xfrm>
          <a:off x="0" y="0"/>
          <a:ext cx="0" cy="0"/>
          <a:chOff x="0" y="0"/>
          <a:chExt cx="0" cy="0"/>
        </a:xfrm>
      </p:grpSpPr>
      <p:sp>
        <p:nvSpPr>
          <p:cNvPr id="41" name="Google Shape;41;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2" name="Google Shape;42;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3" name="Google Shape;43;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4" name="Google Shape;4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47" name="Shape 47"/>
        <p:cNvGrpSpPr/>
        <p:nvPr/>
      </p:nvGrpSpPr>
      <p:grpSpPr>
        <a:xfrm>
          <a:off x="0" y="0"/>
          <a:ext cx="0" cy="0"/>
          <a:chOff x="0" y="0"/>
          <a:chExt cx="0" cy="0"/>
        </a:xfrm>
      </p:grpSpPr>
      <p:sp>
        <p:nvSpPr>
          <p:cNvPr id="48" name="Google Shape;4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1" name="Shape 51"/>
        <p:cNvGrpSpPr/>
        <p:nvPr/>
      </p:nvGrpSpPr>
      <p:grpSpPr>
        <a:xfrm>
          <a:off x="0" y="0"/>
          <a:ext cx="0" cy="0"/>
          <a:chOff x="0" y="0"/>
          <a:chExt cx="0" cy="0"/>
        </a:xfrm>
      </p:grpSpPr>
      <p:sp>
        <p:nvSpPr>
          <p:cNvPr id="52" name="Google Shape;52;p11"/>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3" name="Google Shape;5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6" name="Shape 56"/>
        <p:cNvGrpSpPr/>
        <p:nvPr/>
      </p:nvGrpSpPr>
      <p:grpSpPr>
        <a:xfrm>
          <a:off x="0" y="0"/>
          <a:ext cx="0" cy="0"/>
          <a:chOff x="0" y="0"/>
          <a:chExt cx="0" cy="0"/>
        </a:xfrm>
      </p:grpSpPr>
      <p:sp>
        <p:nvSpPr>
          <p:cNvPr id="57" name="Google Shape;57;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8" name="Google Shape;58;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65" name="Shape 65"/>
        <p:cNvGrpSpPr/>
        <p:nvPr/>
      </p:nvGrpSpPr>
      <p:grpSpPr>
        <a:xfrm>
          <a:off x="0" y="0"/>
          <a:ext cx="0" cy="0"/>
          <a:chOff x="0" y="0"/>
          <a:chExt cx="0" cy="0"/>
        </a:xfrm>
      </p:grpSpPr>
      <p:sp>
        <p:nvSpPr>
          <p:cNvPr id="66" name="Google Shape;66;p13"/>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7" name="Google Shape;67;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4"/>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hyperlink" Target="https://youtu.be/IOpixzutunI?si=keaHoiM2ogqr4st_" TargetMode="External"/><Relationship Id="rId5" Type="http://schemas.openxmlformats.org/officeDocument/2006/relationships/hyperlink" Target="https://youtu.be/V6BhWpmIXZc?si=k3DO7ycnbohVB6Xo" TargetMode="External"/><Relationship Id="rId6"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FAFD"/>
            </a:gs>
            <a:gs pos="63000">
              <a:srgbClr val="B5D2EC"/>
            </a:gs>
            <a:gs pos="86999">
              <a:srgbClr val="B5D2EC"/>
            </a:gs>
            <a:gs pos="100000">
              <a:srgbClr val="CEE1F2"/>
            </a:gs>
          </a:gsLst>
          <a:lin ang="5400000" scaled="0"/>
        </a:gradFill>
      </p:bgPr>
    </p:bg>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8280400" y="469900"/>
            <a:ext cx="2552700" cy="2882900"/>
          </a:xfrm>
          <a:prstGeom prst="rect">
            <a:avLst/>
          </a:prstGeom>
          <a:noFill/>
          <a:ln>
            <a:noFill/>
          </a:ln>
        </p:spPr>
      </p:pic>
      <p:sp>
        <p:nvSpPr>
          <p:cNvPr id="89" name="Google Shape;89;p1"/>
          <p:cNvSpPr txBox="1"/>
          <p:nvPr>
            <p:ph idx="1" type="subTitle"/>
          </p:nvPr>
        </p:nvSpPr>
        <p:spPr>
          <a:xfrm>
            <a:off x="7142162" y="3060700"/>
            <a:ext cx="4829175" cy="30781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b="0" i="0" sz="2800" u="none">
              <a:solidFill>
                <a:schemeClr val="accent1"/>
              </a:solidFill>
              <a:latin typeface="Calibri"/>
              <a:ea typeface="Calibri"/>
              <a:cs typeface="Calibri"/>
              <a:sym typeface="Calibri"/>
            </a:endParaRPr>
          </a:p>
          <a:p>
            <a:pPr indent="0" lvl="0" marL="0" rtl="0" algn="ctr">
              <a:lnSpc>
                <a:spcPct val="90000"/>
              </a:lnSpc>
              <a:spcBef>
                <a:spcPts val="1000"/>
              </a:spcBef>
              <a:spcAft>
                <a:spcPts val="0"/>
              </a:spcAft>
              <a:buClr>
                <a:schemeClr val="accent1"/>
              </a:buClr>
              <a:buSzPts val="3600"/>
              <a:buNone/>
            </a:pPr>
            <a:r>
              <a:rPr b="0" i="0" lang="en-US" sz="3600" u="none">
                <a:solidFill>
                  <a:schemeClr val="accent1"/>
                </a:solidFill>
                <a:latin typeface="Calibri"/>
                <a:ea typeface="Calibri"/>
                <a:cs typeface="Calibri"/>
                <a:sym typeface="Calibri"/>
              </a:rPr>
              <a:t>Oración jueves 7</a:t>
            </a:r>
            <a:endParaRPr/>
          </a:p>
          <a:p>
            <a:pPr indent="0" lvl="0" marL="0" rtl="0" algn="ctr">
              <a:lnSpc>
                <a:spcPct val="90000"/>
              </a:lnSpc>
              <a:spcBef>
                <a:spcPts val="1000"/>
              </a:spcBef>
              <a:spcAft>
                <a:spcPts val="0"/>
              </a:spcAft>
              <a:buClr>
                <a:schemeClr val="accent1"/>
              </a:buClr>
              <a:buSzPts val="3600"/>
              <a:buNone/>
            </a:pPr>
            <a:r>
              <a:rPr b="0" i="0" lang="en-US" sz="3600" u="none">
                <a:solidFill>
                  <a:schemeClr val="accent1"/>
                </a:solidFill>
                <a:latin typeface="Calibri"/>
                <a:ea typeface="Calibri"/>
                <a:cs typeface="Calibri"/>
                <a:sym typeface="Calibri"/>
              </a:rPr>
              <a:t>de marzo</a:t>
            </a:r>
            <a:endParaRPr/>
          </a:p>
          <a:p>
            <a:pPr indent="0" lvl="0" marL="0" rtl="0" algn="ctr">
              <a:lnSpc>
                <a:spcPct val="90000"/>
              </a:lnSpc>
              <a:spcBef>
                <a:spcPts val="1000"/>
              </a:spcBef>
              <a:spcAft>
                <a:spcPts val="0"/>
              </a:spcAft>
              <a:buClr>
                <a:schemeClr val="dk1"/>
              </a:buClr>
              <a:buSzPts val="3600"/>
              <a:buNone/>
            </a:pPr>
            <a:r>
              <a:t/>
            </a:r>
            <a:endParaRPr b="0" i="0" sz="3600" u="none">
              <a:solidFill>
                <a:schemeClr val="accent1"/>
              </a:solidFill>
              <a:latin typeface="Calibri"/>
              <a:ea typeface="Calibri"/>
              <a:cs typeface="Calibri"/>
              <a:sym typeface="Calibri"/>
            </a:endParaRPr>
          </a:p>
          <a:p>
            <a:pPr indent="0" lvl="0" marL="0" rtl="0" algn="ctr">
              <a:lnSpc>
                <a:spcPct val="90000"/>
              </a:lnSpc>
              <a:spcBef>
                <a:spcPts val="1000"/>
              </a:spcBef>
              <a:spcAft>
                <a:spcPts val="0"/>
              </a:spcAft>
              <a:buClr>
                <a:schemeClr val="accent1"/>
              </a:buClr>
              <a:buSzPts val="3600"/>
              <a:buNone/>
            </a:pPr>
            <a:r>
              <a:rPr b="0" i="0" lang="en-US" sz="3600" u="none">
                <a:solidFill>
                  <a:schemeClr val="accent1"/>
                </a:solidFill>
                <a:latin typeface="Calibri"/>
                <a:ea typeface="Calibri"/>
                <a:cs typeface="Calibri"/>
                <a:sym typeface="Calibri"/>
              </a:rPr>
              <a:t>Curso escolar 2023-2024</a:t>
            </a:r>
            <a:endParaRPr/>
          </a:p>
        </p:txBody>
      </p:sp>
      <p:pic>
        <p:nvPicPr>
          <p:cNvPr id="90" name="Google Shape;90;p1"/>
          <p:cNvPicPr preferRelativeResize="0"/>
          <p:nvPr/>
        </p:nvPicPr>
        <p:blipFill rotWithShape="1">
          <a:blip r:embed="rId4">
            <a:alphaModFix/>
          </a:blip>
          <a:srcRect b="0" l="0" r="0" t="0"/>
          <a:stretch/>
        </p:blipFill>
        <p:spPr>
          <a:xfrm>
            <a:off x="417512" y="1336675"/>
            <a:ext cx="6316662" cy="4511675"/>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FAFD"/>
            </a:gs>
            <a:gs pos="63000">
              <a:srgbClr val="B5D2EC"/>
            </a:gs>
            <a:gs pos="86999">
              <a:srgbClr val="B5D2EC"/>
            </a:gs>
            <a:gs pos="100000">
              <a:srgbClr val="CEE1F2"/>
            </a:gs>
          </a:gsLst>
          <a:lin ang="5400000" scaled="0"/>
        </a:gradFill>
      </p:bgPr>
    </p:bg>
    <p:spTree>
      <p:nvGrpSpPr>
        <p:cNvPr id="94" name="Shape 94"/>
        <p:cNvGrpSpPr/>
        <p:nvPr/>
      </p:nvGrpSpPr>
      <p:grpSpPr>
        <a:xfrm>
          <a:off x="0" y="0"/>
          <a:ext cx="0" cy="0"/>
          <a:chOff x="0" y="0"/>
          <a:chExt cx="0" cy="0"/>
        </a:xfrm>
      </p:grpSpPr>
      <p:pic>
        <p:nvPicPr>
          <p:cNvPr descr="Pin en All Aboard!" id="95" name="Google Shape;95;p2"/>
          <p:cNvPicPr preferRelativeResize="0"/>
          <p:nvPr/>
        </p:nvPicPr>
        <p:blipFill rotWithShape="1">
          <a:blip r:embed="rId3">
            <a:alphaModFix/>
          </a:blip>
          <a:srcRect b="0" l="0" r="0" t="0"/>
          <a:stretch/>
        </p:blipFill>
        <p:spPr>
          <a:xfrm>
            <a:off x="134937" y="639762"/>
            <a:ext cx="4262437" cy="3419475"/>
          </a:xfrm>
          <a:prstGeom prst="rect">
            <a:avLst/>
          </a:prstGeom>
          <a:noFill/>
          <a:ln>
            <a:noFill/>
          </a:ln>
        </p:spPr>
      </p:pic>
      <p:sp>
        <p:nvSpPr>
          <p:cNvPr id="96" name="Google Shape;96;p2"/>
          <p:cNvSpPr txBox="1"/>
          <p:nvPr/>
        </p:nvSpPr>
        <p:spPr>
          <a:xfrm>
            <a:off x="347662" y="4421187"/>
            <a:ext cx="5513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lang="en-US" sz="1800" u="sng">
                <a:solidFill>
                  <a:schemeClr val="hlink"/>
                </a:solidFill>
                <a:latin typeface="Calibri"/>
                <a:ea typeface="Calibri"/>
                <a:cs typeface="Calibri"/>
                <a:sym typeface="Calibri"/>
                <a:hlinkClick r:id="rId4"/>
              </a:rPr>
              <a:t>https://youtu.be/IOpixzutunI?si=keaHoiM2ogqr4st_</a:t>
            </a:r>
            <a:endParaRPr/>
          </a:p>
          <a:p>
            <a:pPr indent="0" lvl="0" marL="0" marR="0" rtl="0" algn="l">
              <a:lnSpc>
                <a:spcPct val="100000"/>
              </a:lnSpc>
              <a:spcBef>
                <a:spcPts val="0"/>
              </a:spcBef>
              <a:spcAft>
                <a:spcPts val="0"/>
              </a:spcAft>
              <a:buNone/>
            </a:pPr>
            <a:r>
              <a:t/>
            </a:r>
            <a:endParaRPr b="0" i="0" sz="1800" u="sng">
              <a:solidFill>
                <a:schemeClr val="dk1"/>
              </a:solidFill>
              <a:latin typeface="Calibri"/>
              <a:ea typeface="Calibri"/>
              <a:cs typeface="Calibri"/>
              <a:sym typeface="Calibri"/>
              <a:hlinkClick r:id="rId5">
                <a:extLst>
                  <a:ext uri="{A12FA001-AC4F-418D-AE19-62706E023703}">
                    <ahyp:hlinkClr val="tx"/>
                  </a:ext>
                </a:extLst>
              </a:hlinkClick>
            </a:endParaRPr>
          </a:p>
        </p:txBody>
      </p:sp>
      <p:sp>
        <p:nvSpPr>
          <p:cNvPr id="97" name="Google Shape;97;p2"/>
          <p:cNvSpPr txBox="1"/>
          <p:nvPr/>
        </p:nvSpPr>
        <p:spPr>
          <a:xfrm>
            <a:off x="1138237" y="1647825"/>
            <a:ext cx="2530475" cy="8302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Calibri"/>
              <a:buNone/>
            </a:pPr>
            <a:r>
              <a:rPr b="1" i="0" lang="en-US" sz="2400" u="none">
                <a:solidFill>
                  <a:schemeClr val="lt1"/>
                </a:solidFill>
                <a:latin typeface="Calibri"/>
                <a:ea typeface="Calibri"/>
                <a:cs typeface="Calibri"/>
                <a:sym typeface="Calibri"/>
              </a:rPr>
              <a:t>Escuchamos esta canción</a:t>
            </a:r>
            <a:endParaRPr/>
          </a:p>
        </p:txBody>
      </p:sp>
      <p:pic>
        <p:nvPicPr>
          <p:cNvPr id="98" name="Google Shape;98;p2"/>
          <p:cNvPicPr preferRelativeResize="0"/>
          <p:nvPr/>
        </p:nvPicPr>
        <p:blipFill rotWithShape="1">
          <a:blip r:embed="rId6">
            <a:alphaModFix/>
          </a:blip>
          <a:srcRect b="0" l="0" r="0" t="0"/>
          <a:stretch/>
        </p:blipFill>
        <p:spPr>
          <a:xfrm flipH="1">
            <a:off x="5180012" y="639762"/>
            <a:ext cx="6877050" cy="1649412"/>
          </a:xfrm>
          <a:prstGeom prst="rect">
            <a:avLst/>
          </a:prstGeom>
          <a:noFill/>
          <a:ln>
            <a:noFill/>
          </a:ln>
        </p:spPr>
      </p:pic>
      <p:sp>
        <p:nvSpPr>
          <p:cNvPr id="99" name="Google Shape;99;p2"/>
          <p:cNvSpPr txBox="1"/>
          <p:nvPr/>
        </p:nvSpPr>
        <p:spPr>
          <a:xfrm>
            <a:off x="6615112" y="2349500"/>
            <a:ext cx="5229225" cy="39131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Señor Dios, es tiempo de Cuaresma, es tiempo de preparación, haznos ver la Luz y que la oscuridad de nuestros interrogantes quede anulada por la Luz de tu verdad. Te pedimos fuerza para llegar a ser una mejor versión de nosotros mismos. </a:t>
            </a:r>
            <a:endParaRPr/>
          </a:p>
        </p:txBody>
      </p:sp>
    </p:spTree>
  </p:cSld>
  <p:clrMapOvr>
    <a:masterClrMapping/>
  </p:clrMapOvr>
  <p:transition>
    <p:diamond/>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FAFD"/>
            </a:gs>
            <a:gs pos="63000">
              <a:srgbClr val="B5D2EC"/>
            </a:gs>
            <a:gs pos="86999">
              <a:srgbClr val="B5D2EC"/>
            </a:gs>
            <a:gs pos="100000">
              <a:srgbClr val="CEE1F2"/>
            </a:gs>
          </a:gsLst>
          <a:lin ang="5400000" scaled="0"/>
        </a:gradFill>
      </p:bgPr>
    </p:bg>
    <p:spTree>
      <p:nvGrpSpPr>
        <p:cNvPr id="104" name="Shape 104"/>
        <p:cNvGrpSpPr/>
        <p:nvPr/>
      </p:nvGrpSpPr>
      <p:grpSpPr>
        <a:xfrm>
          <a:off x="0" y="0"/>
          <a:ext cx="0" cy="0"/>
          <a:chOff x="0" y="0"/>
          <a:chExt cx="0" cy="0"/>
        </a:xfrm>
      </p:grpSpPr>
      <p:pic>
        <p:nvPicPr>
          <p:cNvPr id="105" name="Google Shape;105;p3"/>
          <p:cNvPicPr preferRelativeResize="0"/>
          <p:nvPr/>
        </p:nvPicPr>
        <p:blipFill rotWithShape="1">
          <a:blip r:embed="rId3">
            <a:alphaModFix/>
          </a:blip>
          <a:srcRect b="0" l="0" r="0" t="0"/>
          <a:stretch/>
        </p:blipFill>
        <p:spPr>
          <a:xfrm>
            <a:off x="3390900" y="312737"/>
            <a:ext cx="4868862" cy="501650"/>
          </a:xfrm>
          <a:prstGeom prst="rect">
            <a:avLst/>
          </a:prstGeom>
          <a:noFill/>
          <a:ln>
            <a:noFill/>
          </a:ln>
        </p:spPr>
      </p:pic>
      <p:sp>
        <p:nvSpPr>
          <p:cNvPr id="106" name="Google Shape;106;p3"/>
          <p:cNvSpPr txBox="1"/>
          <p:nvPr/>
        </p:nvSpPr>
        <p:spPr>
          <a:xfrm>
            <a:off x="2997200" y="1765300"/>
            <a:ext cx="242887"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Times"/>
              <a:buNone/>
            </a:pPr>
            <a:r>
              <a:rPr b="0" i="0" lang="en-US" sz="1800" u="none">
                <a:solidFill>
                  <a:srgbClr val="000000"/>
                </a:solidFill>
                <a:latin typeface="Times"/>
                <a:ea typeface="Times"/>
                <a:cs typeface="Times"/>
                <a:sym typeface="Times"/>
              </a:rPr>
              <a:t> </a:t>
            </a:r>
            <a:endParaRPr/>
          </a:p>
        </p:txBody>
      </p:sp>
      <p:sp>
        <p:nvSpPr>
          <p:cNvPr id="107" name="Google Shape;107;p3"/>
          <p:cNvSpPr txBox="1"/>
          <p:nvPr/>
        </p:nvSpPr>
        <p:spPr>
          <a:xfrm>
            <a:off x="4114800" y="4305300"/>
            <a:ext cx="69342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Quiero ser luz, Jesús, para no temer a nada porque sé que tú vas conmigo porque sé que contigo todo se hace nuevo. Hazme instrumento de tu luz, </a:t>
            </a:r>
            <a:r>
              <a:rPr lang="en-US" sz="2400">
                <a:solidFill>
                  <a:schemeClr val="dk1"/>
                </a:solidFill>
                <a:latin typeface="Calibri"/>
                <a:ea typeface="Calibri"/>
                <a:cs typeface="Calibri"/>
                <a:sym typeface="Calibri"/>
              </a:rPr>
              <a:t>h</a:t>
            </a:r>
            <a:r>
              <a:rPr b="0" i="0" lang="en-US" sz="2400" u="none">
                <a:solidFill>
                  <a:schemeClr val="dk1"/>
                </a:solidFill>
                <a:latin typeface="Calibri"/>
                <a:ea typeface="Calibri"/>
                <a:cs typeface="Calibri"/>
                <a:sym typeface="Calibri"/>
              </a:rPr>
              <a:t>azme saber que estoy hecho para la luz.</a:t>
            </a:r>
            <a:endParaRPr/>
          </a:p>
        </p:txBody>
      </p:sp>
      <p:pic>
        <p:nvPicPr>
          <p:cNvPr descr="Somos luz - Parroquia Santa María de la Amargura (Málaga)" id="108" name="Google Shape;108;p3"/>
          <p:cNvPicPr preferRelativeResize="0"/>
          <p:nvPr/>
        </p:nvPicPr>
        <p:blipFill rotWithShape="1">
          <a:blip r:embed="rId4">
            <a:alphaModFix/>
          </a:blip>
          <a:srcRect b="0" l="0" r="0" t="0"/>
          <a:stretch/>
        </p:blipFill>
        <p:spPr>
          <a:xfrm>
            <a:off x="1354137" y="4392612"/>
            <a:ext cx="1885950" cy="2271712"/>
          </a:xfrm>
          <a:prstGeom prst="rect">
            <a:avLst/>
          </a:prstGeom>
          <a:noFill/>
          <a:ln>
            <a:noFill/>
          </a:ln>
        </p:spPr>
      </p:pic>
      <p:sp>
        <p:nvSpPr>
          <p:cNvPr id="109" name="Google Shape;109;p3"/>
          <p:cNvSpPr txBox="1"/>
          <p:nvPr/>
        </p:nvSpPr>
        <p:spPr>
          <a:xfrm>
            <a:off x="527050" y="844550"/>
            <a:ext cx="11137900" cy="335756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Jesús, quiero dejarte vivir en mi corazón, para que puedas hacer de mí la mejor de las personas que yo pueda ser. Una vez dijiste que tus amigos son la luz del mundo. Quiero ser luz, luz para iluminar a todos los que me rodean con la luz de mi solidaridad, para hacer que los que están tristes vivan en una fiesta, para hacer que los que viven la oscuridad del rechazo, disfruten la luz y calor de la compañía, para hacer que los que lo ven todo negro lo vean todo de color esperanza. </a:t>
            </a:r>
            <a:endParaRPr/>
          </a:p>
        </p:txBody>
      </p:sp>
    </p:spTree>
  </p:cSld>
  <p:clrMapOvr>
    <a:masterClrMapping/>
  </p:clrMapOvr>
  <p:transition>
    <p:wedge/>
  </p:transition>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2022-09-30T11:58:58Z</dcterms:created>
  <dc:creator>Microsoft Office User</dc:creator>
</cp:coreProperties>
</file>

<file path=docProps/custom.xml><?xml version="1.0" encoding="utf-8"?>
<Properties xmlns="http://schemas.openxmlformats.org/officeDocument/2006/custom-properties" xmlns:vt="http://schemas.openxmlformats.org/officeDocument/2006/docPropsVTypes"/>
</file>