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11C4-A8DC-4F14-AF90-B68B517F92DE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9807D-03D1-4484-B7ED-00E92FC4A9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34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73FDCC-03C1-49D7-A8FE-6B7DAE4A8B83}" type="datetimeFigureOut">
              <a:rPr lang="es-ES" smtClean="0"/>
              <a:t>15/01/2016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9B61B4-77DC-41BA-B751-5FF9939975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6176" y="332656"/>
            <a:ext cx="7851648" cy="1252736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Canto: </a:t>
            </a:r>
            <a:br>
              <a:rPr lang="es-ES" sz="4000" dirty="0" smtClean="0"/>
            </a:br>
            <a:r>
              <a:rPr lang="es-ES" sz="4000" dirty="0" smtClean="0"/>
              <a:t>«Qué quieres de mí Señor»</a:t>
            </a:r>
            <a:endParaRPr lang="es-ES" sz="4000" dirty="0"/>
          </a:p>
        </p:txBody>
      </p:sp>
      <p:sp>
        <p:nvSpPr>
          <p:cNvPr id="7" name="6 Llamada ovalada"/>
          <p:cNvSpPr/>
          <p:nvPr/>
        </p:nvSpPr>
        <p:spPr>
          <a:xfrm>
            <a:off x="1097724" y="1680741"/>
            <a:ext cx="1616939" cy="1224136"/>
          </a:xfrm>
          <a:prstGeom prst="wedgeEllipseCallout">
            <a:avLst>
              <a:gd name="adj1" fmla="val 137442"/>
              <a:gd name="adj2" fmla="val -11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Pincha aquí</a:t>
            </a:r>
            <a:endParaRPr lang="es-ES" dirty="0"/>
          </a:p>
        </p:txBody>
      </p:sp>
      <p:pic>
        <p:nvPicPr>
          <p:cNvPr id="3" name="quequieresmireflejosluz-reflejosluz-ivoox21997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771875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973324"/>
            <a:ext cx="2125624" cy="15921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072" y="3091360"/>
            <a:ext cx="8785856" cy="355481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5715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sz="20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QUÉ QUIERES DE MI, JESÚS, ESTOY ANTE TI, MI CORAZÓN QUIERE LLENARSE DE TI</a:t>
            </a:r>
            <a:r>
              <a:rPr lang="es-ES" sz="2000" b="1" kern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1460" indent="-22860">
              <a:spcAft>
                <a:spcPts val="500"/>
              </a:spcAft>
            </a:pPr>
            <a:r>
              <a:rPr lang="es-ES" sz="2000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kern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Toma </a:t>
            </a:r>
            <a:r>
              <a:rPr lang="es-ES" sz="2000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 vida, Señor, moldéala y en tu presencia dame tu paz.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sz="2000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b="1" kern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QUÉ </a:t>
            </a:r>
            <a:r>
              <a:rPr lang="es-ES" sz="20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QUIERES DE MI, JESÚS, ESTOY ANTE TI, MI CORAZÓN QUIERE LLENARSE DE TI. </a:t>
            </a:r>
            <a:endParaRPr lang="es-ES" sz="2000" kern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0820" indent="17780">
              <a:spcAft>
                <a:spcPts val="500"/>
              </a:spcAft>
            </a:pPr>
            <a:r>
              <a:rPr lang="es-ES" sz="20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kern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Hazme </a:t>
            </a:r>
            <a:r>
              <a:rPr lang="es-ES" sz="2000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agua viva, Señor, fresco caudal y en la tormenta calma serás.</a:t>
            </a:r>
          </a:p>
          <a:p>
            <a:pPr marL="5715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sz="20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b="1" kern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0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MÚSICA</a:t>
            </a:r>
            <a:r>
              <a:rPr lang="es-ES" sz="2000" b="1" kern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</a:p>
          <a:p>
            <a:pPr marL="457200" indent="-228600">
              <a:spcAft>
                <a:spcPts val="500"/>
              </a:spcAft>
            </a:pPr>
            <a:r>
              <a:rPr lang="es-ES" sz="20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kern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Dame </a:t>
            </a:r>
            <a:r>
              <a:rPr lang="es-ES" sz="2000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 fuerza, Señor, al navegar. Se mi timón, mi ancla y mi libertad.</a:t>
            </a:r>
          </a:p>
          <a:p>
            <a:pPr marL="55372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sz="20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b="1" kern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QUÉ </a:t>
            </a:r>
            <a:r>
              <a:rPr lang="es-ES" sz="2000" b="1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QUIERES DE MI, JESÚS ESTOY ANTE TI MI CORAZÓN QUIERE LLENARSE DE TI. </a:t>
            </a:r>
            <a:endParaRPr lang="es-ES" sz="2000" kern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37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22</Words>
  <Application>Microsoft Office PowerPoint</Application>
  <PresentationFormat>Presentación en pantalla (4:3)</PresentationFormat>
  <Paragraphs>9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Constantia</vt:lpstr>
      <vt:lpstr>Times New Roman</vt:lpstr>
      <vt:lpstr>Wingdings 2</vt:lpstr>
      <vt:lpstr>Flujo</vt:lpstr>
      <vt:lpstr>Canto:  «Qué quieres de mí Señor»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Canto:  «Qué quieres de mí Señor»</dc:title>
  <dc:creator>PC</dc:creator>
  <cp:lastModifiedBy>Centor</cp:lastModifiedBy>
  <cp:revision>6</cp:revision>
  <dcterms:created xsi:type="dcterms:W3CDTF">2016-01-15T07:39:24Z</dcterms:created>
  <dcterms:modified xsi:type="dcterms:W3CDTF">2016-01-15T21:08:31Z</dcterms:modified>
</cp:coreProperties>
</file>