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7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1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9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898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8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6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6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3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6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0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5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7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0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02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v/s6tiH5dOq94?autoplay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00" y="-594"/>
            <a:ext cx="9144793" cy="68585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038493" y="2397948"/>
            <a:ext cx="2778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1ª  SEMANA DE ADVIENTO 2016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6341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24092" y="4156807"/>
            <a:ext cx="3411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https://www.youtube.com/v/s6tiH5dOq94?autoplay=1</a:t>
            </a:r>
            <a:endParaRPr lang="es-ES" dirty="0"/>
          </a:p>
        </p:txBody>
      </p:sp>
      <p:sp>
        <p:nvSpPr>
          <p:cNvPr id="4" name="3 Llamada rectangular redondeada"/>
          <p:cNvSpPr/>
          <p:nvPr/>
        </p:nvSpPr>
        <p:spPr>
          <a:xfrm>
            <a:off x="8458200" y="1582615"/>
            <a:ext cx="2898165" cy="991577"/>
          </a:xfrm>
          <a:prstGeom prst="wedgeRoundRectCallout">
            <a:avLst>
              <a:gd name="adj1" fmla="val 1702"/>
              <a:gd name="adj2" fmla="val 186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Pincha aquí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24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10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Centor</dc:creator>
  <cp:lastModifiedBy>Centor</cp:lastModifiedBy>
  <cp:revision>5</cp:revision>
  <dcterms:created xsi:type="dcterms:W3CDTF">2016-11-08T17:55:23Z</dcterms:created>
  <dcterms:modified xsi:type="dcterms:W3CDTF">2016-11-08T18:14:02Z</dcterms:modified>
</cp:coreProperties>
</file>