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1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0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9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4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1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57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1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7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1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1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450507"/>
            <a:ext cx="438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</a:rPr>
              <a:t>RECORDANDO A HNA. TERESA MIRA</a:t>
            </a:r>
            <a:r>
              <a:rPr lang="es-ES" sz="2000" b="1" dirty="0" smtClean="0">
                <a:solidFill>
                  <a:srgbClr val="FFC000"/>
                </a:solidFill>
              </a:rPr>
              <a:t>:</a:t>
            </a:r>
            <a:endParaRPr lang="es-ES" sz="2000" b="1" dirty="0" smtClean="0">
              <a:solidFill>
                <a:srgbClr val="FFC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95536" y="3933056"/>
            <a:ext cx="81476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solidFill>
                  <a:prstClr val="white"/>
                </a:solidFill>
              </a:rPr>
              <a:t>Aunque la Venerable Teresa Mira, </a:t>
            </a:r>
            <a:r>
              <a:rPr lang="es-ES" sz="2400" dirty="0" err="1">
                <a:solidFill>
                  <a:prstClr val="white"/>
                </a:solidFill>
              </a:rPr>
              <a:t>cmt</a:t>
            </a:r>
            <a:r>
              <a:rPr lang="es-ES" sz="2400" dirty="0">
                <a:solidFill>
                  <a:prstClr val="white"/>
                </a:solidFill>
              </a:rPr>
              <a:t>,  no conoció personalmente al P. </a:t>
            </a:r>
            <a:r>
              <a:rPr lang="es-ES" sz="2400" dirty="0" err="1">
                <a:solidFill>
                  <a:prstClr val="white"/>
                </a:solidFill>
              </a:rPr>
              <a:t>Palau</a:t>
            </a:r>
            <a:r>
              <a:rPr lang="es-ES" sz="2400" dirty="0">
                <a:solidFill>
                  <a:prstClr val="white"/>
                </a:solidFill>
              </a:rPr>
              <a:t>, su afinidad y sintonía con el carisma </a:t>
            </a:r>
            <a:r>
              <a:rPr lang="es-ES" sz="2400" dirty="0" err="1">
                <a:solidFill>
                  <a:prstClr val="white"/>
                </a:solidFill>
              </a:rPr>
              <a:t>palautiano</a:t>
            </a:r>
            <a:r>
              <a:rPr lang="es-ES" sz="2400" dirty="0">
                <a:solidFill>
                  <a:prstClr val="white"/>
                </a:solidFill>
              </a:rPr>
              <a:t> lo recibió de buena fuente. En </a:t>
            </a:r>
            <a:r>
              <a:rPr lang="es-ES" sz="2400" dirty="0" err="1">
                <a:solidFill>
                  <a:prstClr val="white"/>
                </a:solidFill>
              </a:rPr>
              <a:t>Novelda</a:t>
            </a:r>
            <a:r>
              <a:rPr lang="es-ES" sz="2400" dirty="0">
                <a:solidFill>
                  <a:prstClr val="white"/>
                </a:solidFill>
              </a:rPr>
              <a:t>, cuando la joven Teresa frecuentaba la comunidad y pasaba las tardes de los domingos en el colegio de las hermanas carmelitas misioneras teresianas, tuvo contacto con una de aquellas hermanas, María de </a:t>
            </a:r>
            <a:r>
              <a:rPr lang="es-ES" sz="2400" dirty="0" err="1">
                <a:solidFill>
                  <a:prstClr val="white"/>
                </a:solidFill>
              </a:rPr>
              <a:t>Sta</a:t>
            </a:r>
            <a:r>
              <a:rPr lang="es-ES" sz="2400" dirty="0">
                <a:solidFill>
                  <a:prstClr val="white"/>
                </a:solidFill>
              </a:rPr>
              <a:t> Teresa superiora de la comunidad.</a:t>
            </a:r>
            <a:endParaRPr lang="es-ES" sz="2400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36712"/>
            <a:ext cx="464451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395536" y="2532785"/>
            <a:ext cx="5346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Fue </a:t>
            </a: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una de aquellas mujeres que pasó la antorcha del ideal </a:t>
            </a:r>
            <a:r>
              <a:rPr lang="es-E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palautiano</a:t>
            </a: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 las que venían detrás, entre ellas estaba la joven Teresa Mira, alma dócil, abierta a la gracia en la que cabía todo lo </a:t>
            </a:r>
            <a:r>
              <a:rPr lang="es-E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bueno</a:t>
            </a:r>
            <a:r>
              <a:rPr lang="es-ES" sz="240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r>
              <a:rPr lang="es-ES" sz="240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El </a:t>
            </a: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amor a Dios y a los hombres muy pronto calaron en </a:t>
            </a:r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Teresa</a:t>
            </a:r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s-E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61" t="2292" r="23884"/>
          <a:stretch/>
        </p:blipFill>
        <p:spPr>
          <a:xfrm>
            <a:off x="5868144" y="2348880"/>
            <a:ext cx="2952328" cy="383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0" y="628729"/>
            <a:ext cx="1440160" cy="14401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9286" y="86856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La </a:t>
            </a:r>
            <a:r>
              <a:rPr lang="es-ES" sz="2400" dirty="0" err="1">
                <a:solidFill>
                  <a:srgbClr val="FFC000">
                    <a:lumMod val="20000"/>
                    <a:lumOff val="80000"/>
                  </a:srgbClr>
                </a:solidFill>
              </a:rPr>
              <a:t>Hna</a:t>
            </a:r>
            <a:r>
              <a:rPr lang="es-ES" sz="2400" dirty="0">
                <a:solidFill>
                  <a:srgbClr val="FFC000">
                    <a:lumMod val="20000"/>
                    <a:lumOff val="80000"/>
                  </a:srgbClr>
                </a:solidFill>
              </a:rPr>
              <a:t> María de Sta. Teresa, fue una de  aquellas jóvenes afortunadas que recibieron su formación casi de la mano del fundador.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98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3" y="2276872"/>
            <a:ext cx="2764209" cy="39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227269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r>
              <a:rPr lang="es-ES" sz="2400" b="1" dirty="0" smtClean="0">
                <a:solidFill>
                  <a:srgbClr val="FFC000"/>
                </a:solidFill>
              </a:rPr>
              <a:t>De la hermana Teresa </a:t>
            </a:r>
            <a:r>
              <a:rPr lang="es-ES" sz="2400" b="1" dirty="0">
                <a:solidFill>
                  <a:srgbClr val="FFC000"/>
                </a:solidFill>
              </a:rPr>
              <a:t>Mira </a:t>
            </a:r>
            <a:r>
              <a:rPr lang="es-ES" sz="2400" b="1" dirty="0" smtClean="0">
                <a:solidFill>
                  <a:srgbClr val="FFC000"/>
                </a:solidFill>
              </a:rPr>
              <a:t>García se </a:t>
            </a:r>
            <a:r>
              <a:rPr lang="es-ES" sz="2400" b="1" dirty="0">
                <a:solidFill>
                  <a:srgbClr val="FFC000"/>
                </a:solidFill>
              </a:rPr>
              <a:t>ha dicho:</a:t>
            </a:r>
          </a:p>
          <a:p>
            <a:endParaRPr lang="es-ES" sz="2400" dirty="0"/>
          </a:p>
          <a:p>
            <a:r>
              <a:rPr lang="es-ES" sz="2400" dirty="0" smtClean="0">
                <a:solidFill>
                  <a:schemeClr val="bg1"/>
                </a:solidFill>
              </a:rPr>
              <a:t>“</a:t>
            </a:r>
            <a:r>
              <a:rPr lang="es-ES" sz="2400" dirty="0">
                <a:solidFill>
                  <a:schemeClr val="bg1"/>
                </a:solidFill>
              </a:rPr>
              <a:t>Plasma en su vida el marianismo </a:t>
            </a:r>
            <a:r>
              <a:rPr lang="es-ES" sz="2400" dirty="0" err="1">
                <a:solidFill>
                  <a:schemeClr val="bg1"/>
                </a:solidFill>
              </a:rPr>
              <a:t>palautiano</a:t>
            </a:r>
            <a:r>
              <a:rPr lang="es-ES" sz="2400" dirty="0">
                <a:solidFill>
                  <a:schemeClr val="bg1"/>
                </a:solidFill>
              </a:rPr>
              <a:t>, el cual era vivencia de    actitudes    concretas, de acogida y servicio</a:t>
            </a:r>
            <a:r>
              <a:rPr lang="es-ES" sz="2400" dirty="0" smtClean="0">
                <a:solidFill>
                  <a:schemeClr val="bg1"/>
                </a:solidFill>
              </a:rPr>
              <a:t>”</a:t>
            </a:r>
          </a:p>
          <a:p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35896" y="2535593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prstClr val="white"/>
                </a:solidFill>
              </a:rPr>
              <a:t>“El apostolado de la bondad con el de su sonrisa y paz, fue el carisma  primordial de su vida”</a:t>
            </a:r>
          </a:p>
          <a:p>
            <a:pPr lvl="0"/>
            <a:endParaRPr lang="es-ES" sz="2400" dirty="0">
              <a:solidFill>
                <a:prstClr val="white"/>
              </a:solidFill>
            </a:endParaRPr>
          </a:p>
          <a:p>
            <a:pPr lvl="0"/>
            <a:r>
              <a:rPr lang="es-ES" sz="2400" dirty="0">
                <a:solidFill>
                  <a:prstClr val="white"/>
                </a:solidFill>
              </a:rPr>
              <a:t>“Era alma de paz, sembradora de paz”</a:t>
            </a:r>
          </a:p>
          <a:p>
            <a:pPr lvl="0"/>
            <a:endParaRPr lang="es-ES" sz="2400" dirty="0">
              <a:solidFill>
                <a:prstClr val="white"/>
              </a:solidFill>
            </a:endParaRPr>
          </a:p>
          <a:p>
            <a:pPr lvl="0"/>
            <a:r>
              <a:rPr lang="es-ES" sz="2400" dirty="0">
                <a:solidFill>
                  <a:prstClr val="white"/>
                </a:solidFill>
              </a:rPr>
              <a:t>“Hna. Teresa, como su Fundador </a:t>
            </a:r>
            <a:r>
              <a:rPr lang="es-ES" sz="2400" dirty="0" smtClean="0">
                <a:solidFill>
                  <a:prstClr val="white"/>
                </a:solidFill>
              </a:rPr>
              <a:t>P. </a:t>
            </a:r>
            <a:r>
              <a:rPr lang="es-ES" sz="2400" dirty="0">
                <a:solidFill>
                  <a:prstClr val="white"/>
                </a:solidFill>
              </a:rPr>
              <a:t>Francisco </a:t>
            </a:r>
            <a:r>
              <a:rPr lang="es-ES" sz="2400" dirty="0" err="1">
                <a:solidFill>
                  <a:prstClr val="white"/>
                </a:solidFill>
              </a:rPr>
              <a:t>Palau</a:t>
            </a:r>
            <a:r>
              <a:rPr lang="es-ES" sz="2400" dirty="0">
                <a:solidFill>
                  <a:prstClr val="white"/>
                </a:solidFill>
              </a:rPr>
              <a:t>, comprendió  que las virtudes son la base del edificio social”</a:t>
            </a:r>
          </a:p>
        </p:txBody>
      </p:sp>
    </p:spTree>
    <p:extLst>
      <p:ext uri="{BB962C8B-B14F-4D97-AF65-F5344CB8AC3E}">
        <p14:creationId xmlns:p14="http://schemas.microsoft.com/office/powerpoint/2010/main" val="1812705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170</Words>
  <Application>Microsoft Office PowerPoint</Application>
  <PresentationFormat>Presentación en pantalla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Centor</cp:lastModifiedBy>
  <cp:revision>22</cp:revision>
  <dcterms:created xsi:type="dcterms:W3CDTF">2016-02-11T13:57:31Z</dcterms:created>
  <dcterms:modified xsi:type="dcterms:W3CDTF">2017-02-16T17:51:38Z</dcterms:modified>
</cp:coreProperties>
</file>