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9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4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1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57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1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1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6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7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6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1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EECF-ECC7-4DBC-BBBD-0957013C67EF}" type="datetimeFigureOut">
              <a:rPr lang="es-ES" smtClean="0"/>
              <a:t>26/03/2017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1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9inNwSQL6Gw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hlinkClick r:id="rId2"/>
          </p:cNvPr>
          <p:cNvSpPr/>
          <p:nvPr/>
        </p:nvSpPr>
        <p:spPr>
          <a:xfrm>
            <a:off x="6804248" y="5733256"/>
            <a:ext cx="205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https://www.youtube.com/watch?v=9inNwSQL6Gw</a:t>
            </a:r>
          </a:p>
        </p:txBody>
      </p:sp>
      <p:sp>
        <p:nvSpPr>
          <p:cNvPr id="5" name="Llamada rectangular redondeada 5"/>
          <p:cNvSpPr/>
          <p:nvPr/>
        </p:nvSpPr>
        <p:spPr>
          <a:xfrm>
            <a:off x="7055768" y="4941168"/>
            <a:ext cx="1800200" cy="374695"/>
          </a:xfrm>
          <a:prstGeom prst="wedgeRoundRectCallout">
            <a:avLst>
              <a:gd name="adj1" fmla="val -10255"/>
              <a:gd name="adj2" fmla="val 14307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Pincha aquí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45843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Escuchamos esta preciosa canción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Juanes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nos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hablan de Dios Padre, Amoroso y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Compasivo.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817288"/>
            <a:ext cx="5656015" cy="39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16016" y="1003412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Señor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Jesús, miramos nuestro interior, porque hay cosas que debemos cambiar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veces rechazamos a los compañeros y no les dejamos jugar con nosotros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pedimos, Jesús, que seamos amigos todos los de la clase y aprendamos a perdonar y a pedir perdón.</a:t>
            </a:r>
          </a:p>
          <a:p>
            <a:pPr algn="just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juntos lo pasamos mejor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43908" y="26597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45024"/>
            <a:ext cx="3208624" cy="274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35" y="727635"/>
            <a:ext cx="3232025" cy="25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80</Words>
  <Application>Microsoft Office PowerPoint</Application>
  <PresentationFormat>Presentación en pantalla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Centor</cp:lastModifiedBy>
  <cp:revision>30</cp:revision>
  <dcterms:created xsi:type="dcterms:W3CDTF">2016-02-11T13:57:31Z</dcterms:created>
  <dcterms:modified xsi:type="dcterms:W3CDTF">2017-03-26T18:01:35Z</dcterms:modified>
</cp:coreProperties>
</file>