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1" r:id="rId3"/>
    <p:sldId id="262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69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89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42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46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89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22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25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676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64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2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07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54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91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91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40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25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91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BDEECF-ECC7-4DBC-BBBD-0957013C67EF}" type="datetimeFigureOut">
              <a:rPr lang="es-ES" smtClean="0"/>
              <a:t>22/03/2017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498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f3mp0oCXN0Q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lamada rectangular redondeada 5"/>
          <p:cNvSpPr/>
          <p:nvPr/>
        </p:nvSpPr>
        <p:spPr>
          <a:xfrm>
            <a:off x="3671899" y="6151692"/>
            <a:ext cx="1800200" cy="374695"/>
          </a:xfrm>
          <a:prstGeom prst="wedgeRoundRectCallout">
            <a:avLst>
              <a:gd name="adj1" fmla="val 81503"/>
              <a:gd name="adj2" fmla="val 7222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Pincha aquí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6380844" y="5938796"/>
            <a:ext cx="233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://www.youtube.com/watch?v=f3mp0oCXN0Q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71" y="107625"/>
            <a:ext cx="6101457" cy="590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046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54868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luz que ilumina la noche nos ayuda a descubrir que detrás de la oscuridad siempre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Dios ofreciéndonos una oportunidad.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132856"/>
            <a:ext cx="6192688" cy="44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514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248</TotalTime>
  <Words>27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Celestial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Centor</cp:lastModifiedBy>
  <cp:revision>27</cp:revision>
  <dcterms:created xsi:type="dcterms:W3CDTF">2016-02-11T13:57:31Z</dcterms:created>
  <dcterms:modified xsi:type="dcterms:W3CDTF">2017-03-22T19:55:46Z</dcterms:modified>
</cp:coreProperties>
</file>