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84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9/27/2017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9/27/2017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551" y="747793"/>
            <a:ext cx="4023990" cy="568717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5541" y="351438"/>
            <a:ext cx="2741794" cy="284575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66945" y="5075789"/>
            <a:ext cx="48148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tabLst>
                <a:tab pos="2700020" algn="ctr"/>
                <a:tab pos="5400040" algn="r"/>
              </a:tabLst>
            </a:pPr>
            <a:r>
              <a:rPr lang="es-ES" b="1" dirty="0" smtClean="0">
                <a:solidFill>
                  <a:prstClr val="white"/>
                </a:solidFill>
                <a:latin typeface="Century Gothic" panose="020B0502020202020204"/>
                <a:ea typeface="Times New Roman" panose="02020603050405020304" pitchFamily="18" charset="0"/>
              </a:rPr>
              <a:t>Colegio  “La Purísima”</a:t>
            </a:r>
          </a:p>
          <a:p>
            <a:pPr defTabSz="914400">
              <a:tabLst>
                <a:tab pos="2700020" algn="ctr"/>
                <a:tab pos="5400040" algn="r"/>
              </a:tabLst>
            </a:pPr>
            <a:r>
              <a:rPr lang="es-ES" b="1" dirty="0" smtClean="0">
                <a:solidFill>
                  <a:prstClr val="white"/>
                </a:solidFill>
                <a:latin typeface="Century Gothic" panose="020B0502020202020204"/>
                <a:ea typeface="Times New Roman" panose="02020603050405020304" pitchFamily="18" charset="0"/>
              </a:rPr>
              <a:t>Callosa de Segura        </a:t>
            </a:r>
          </a:p>
          <a:p>
            <a:pPr defTabSz="914400"/>
            <a:r>
              <a:rPr lang="en-US" b="1" dirty="0" err="1" smtClean="0">
                <a:solidFill>
                  <a:prstClr val="white"/>
                </a:solidFill>
                <a:latin typeface="Century Gothic" panose="020B0502020202020204"/>
                <a:ea typeface="Times New Roman" panose="02020603050405020304" pitchFamily="18" charset="0"/>
              </a:rPr>
              <a:t>Carmelitas</a:t>
            </a:r>
            <a:r>
              <a:rPr lang="en-US" b="1" dirty="0" smtClean="0">
                <a:solidFill>
                  <a:prstClr val="white"/>
                </a:solidFill>
                <a:latin typeface="Century Gothic" panose="020B0502020202020204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prstClr val="white"/>
                </a:solidFill>
                <a:latin typeface="Century Gothic" panose="020B0502020202020204"/>
                <a:ea typeface="Times New Roman" panose="02020603050405020304" pitchFamily="18" charset="0"/>
              </a:rPr>
              <a:t>Misioneras</a:t>
            </a:r>
            <a:r>
              <a:rPr lang="en-US" b="1" dirty="0" smtClean="0">
                <a:solidFill>
                  <a:prstClr val="white"/>
                </a:solidFill>
                <a:latin typeface="Century Gothic" panose="020B0502020202020204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prstClr val="white"/>
                </a:solidFill>
                <a:latin typeface="Century Gothic" panose="020B0502020202020204"/>
                <a:ea typeface="Times New Roman" panose="02020603050405020304" pitchFamily="18" charset="0"/>
              </a:rPr>
              <a:t>Teresianas</a:t>
            </a:r>
            <a:r>
              <a:rPr lang="en-US" sz="2000" b="1" dirty="0" smtClean="0">
                <a:solidFill>
                  <a:prstClr val="white"/>
                </a:solidFill>
                <a:latin typeface="Century Gothic" panose="020B0502020202020204"/>
                <a:ea typeface="Times New Roman" panose="02020603050405020304" pitchFamily="18" charset="0"/>
              </a:rPr>
              <a:t> </a:t>
            </a:r>
            <a:endParaRPr lang="es-ES" sz="2000" b="1" dirty="0">
              <a:solidFill>
                <a:prstClr val="white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2217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97229" y="685800"/>
            <a:ext cx="6096000" cy="32624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dirty="0" smtClean="0"/>
              <a:t>ORACIÓN </a:t>
            </a:r>
            <a:r>
              <a:rPr lang="es-ES" sz="2000" b="1" dirty="0"/>
              <a:t>DE LA MAÑANA </a:t>
            </a:r>
          </a:p>
          <a:p>
            <a:endParaRPr lang="es-ES" dirty="0"/>
          </a:p>
          <a:p>
            <a:r>
              <a:rPr lang="es-ES" dirty="0"/>
              <a:t> </a:t>
            </a:r>
          </a:p>
          <a:p>
            <a:r>
              <a:rPr lang="es-ES" sz="2400" dirty="0"/>
              <a:t>El momento de oración de cada día nos une como familia, nos identifica como colegio. </a:t>
            </a:r>
          </a:p>
          <a:p>
            <a:r>
              <a:rPr lang="es-ES" dirty="0"/>
              <a:t> </a:t>
            </a:r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r>
              <a:rPr lang="es-ES" sz="2400" dirty="0"/>
              <a:t>A todos nos corresponde poner cariño y esmero en este </a:t>
            </a:r>
            <a:r>
              <a:rPr lang="es-ES" sz="2400" dirty="0" smtClean="0"/>
              <a:t>momento.</a:t>
            </a:r>
            <a:endParaRPr lang="es-ES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5239" y="1354829"/>
            <a:ext cx="3419533" cy="3745203"/>
          </a:xfrm>
          <a:prstGeom prst="rect">
            <a:avLst/>
          </a:prstGeom>
        </p:spPr>
      </p:pic>
      <p:sp>
        <p:nvSpPr>
          <p:cNvPr id="3" name="Llamada de nube 2"/>
          <p:cNvSpPr/>
          <p:nvPr/>
        </p:nvSpPr>
        <p:spPr>
          <a:xfrm>
            <a:off x="1100380" y="4324027"/>
            <a:ext cx="5412402" cy="2371240"/>
          </a:xfrm>
          <a:prstGeom prst="cloudCallout">
            <a:avLst>
              <a:gd name="adj1" fmla="val 101123"/>
              <a:gd name="adj2" fmla="val -369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s-ES" sz="2400" b="1" dirty="0" smtClean="0"/>
              <a:t>¿Te has  fijado en la imagen?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s-ES" sz="2400" b="1" dirty="0" smtClean="0"/>
              <a:t>¿Qué te sugiere </a:t>
            </a:r>
            <a:r>
              <a:rPr lang="es-ES" sz="2400" b="1" smtClean="0"/>
              <a:t>este mensaje?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73259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79809" y="666482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400" dirty="0" smtClean="0"/>
              <a:t>Señor hoy </a:t>
            </a:r>
            <a:r>
              <a:rPr lang="es-ES" sz="2400" dirty="0"/>
              <a:t>en nuestra ORACIÓN </a:t>
            </a:r>
            <a:r>
              <a:rPr lang="es-ES" sz="2400" dirty="0" smtClean="0"/>
              <a:t>te </a:t>
            </a:r>
            <a:r>
              <a:rPr lang="es-ES" sz="2400" dirty="0"/>
              <a:t>decimos: </a:t>
            </a:r>
            <a:endParaRPr lang="es-ES" sz="2400" dirty="0" smtClean="0"/>
          </a:p>
          <a:p>
            <a:pPr algn="ctr">
              <a:lnSpc>
                <a:spcPct val="150000"/>
              </a:lnSpc>
            </a:pPr>
            <a:r>
              <a:rPr lang="es-ES" sz="2400" dirty="0" smtClean="0"/>
              <a:t>Gracias </a:t>
            </a:r>
            <a:r>
              <a:rPr lang="es-ES" sz="2400" dirty="0"/>
              <a:t>por todas las personas que tenemos a nuestro alrededor y que se entregan con </a:t>
            </a:r>
            <a:r>
              <a:rPr lang="es-ES" sz="2400" dirty="0" smtClean="0"/>
              <a:t>generosidad.</a:t>
            </a:r>
          </a:p>
          <a:p>
            <a:pPr algn="ctr">
              <a:lnSpc>
                <a:spcPct val="150000"/>
              </a:lnSpc>
            </a:pPr>
            <a:r>
              <a:rPr lang="es-ES" sz="2400" dirty="0" smtClean="0"/>
              <a:t>Gracias </a:t>
            </a:r>
            <a:r>
              <a:rPr lang="es-ES" sz="2400" dirty="0"/>
              <a:t>por quienes nos regalan tiempo, cariño, escucha, consejo. </a:t>
            </a:r>
            <a:endParaRPr lang="es-ES" sz="2400" dirty="0" smtClean="0"/>
          </a:p>
          <a:p>
            <a:pPr algn="ctr">
              <a:lnSpc>
                <a:spcPct val="150000"/>
              </a:lnSpc>
            </a:pPr>
            <a:r>
              <a:rPr lang="es-ES" sz="2400" dirty="0" smtClean="0"/>
              <a:t>Gracias </a:t>
            </a:r>
            <a:r>
              <a:rPr lang="es-ES" sz="2400" dirty="0"/>
              <a:t>por todos los que en nuestro colegio regalan un trocito de su vida</a:t>
            </a:r>
            <a:r>
              <a:rPr lang="es-ES" sz="2400" dirty="0" smtClean="0"/>
              <a:t>.</a:t>
            </a:r>
          </a:p>
          <a:p>
            <a:pPr algn="ctr">
              <a:lnSpc>
                <a:spcPct val="150000"/>
              </a:lnSpc>
            </a:pPr>
            <a:r>
              <a:rPr lang="es-ES" sz="2400" dirty="0" smtClean="0"/>
              <a:t> </a:t>
            </a:r>
            <a:r>
              <a:rPr lang="es-ES" sz="2400" dirty="0"/>
              <a:t>Gracias Señor. </a:t>
            </a:r>
          </a:p>
          <a:p>
            <a:r>
              <a:rPr lang="es-ES" dirty="0"/>
              <a:t> </a:t>
            </a:r>
          </a:p>
          <a:p>
            <a:r>
              <a:rPr lang="es-ES" dirty="0"/>
              <a:t>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782" y="1075039"/>
            <a:ext cx="4074831" cy="4359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41"/>
          <p:cNvSpPr/>
          <p:nvPr/>
        </p:nvSpPr>
        <p:spPr>
          <a:xfrm>
            <a:off x="9190495" y="3828082"/>
            <a:ext cx="2293749" cy="73842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Uso diario </a:t>
            </a:r>
            <a:endParaRPr lang="es-ES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966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32A30"/>
      </a:dk2>
      <a:lt2>
        <a:srgbClr val="F2F2F0"/>
      </a:lt2>
      <a:accent1>
        <a:srgbClr val="836C9F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9270AA94-2367-4B1E-B579-26147B222B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122</Words>
  <Application>Microsoft Office PowerPoint</Application>
  <PresentationFormat>Panorámica</PresentationFormat>
  <Paragraphs>21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Calibri</vt:lpstr>
      <vt:lpstr>Century Gothic</vt:lpstr>
      <vt:lpstr>Franklin Gothic Book</vt:lpstr>
      <vt:lpstr>Times New Roman</vt:lpstr>
      <vt:lpstr>Wingdings</vt:lpstr>
      <vt:lpstr>Crop</vt:lpstr>
      <vt:lpstr>Presentación de PowerPoint</vt:lpstr>
      <vt:lpstr>Presentación de PowerPoint</vt:lpstr>
      <vt:lpstr>Presentación de PowerPoint</vt:lpstr>
    </vt:vector>
  </TitlesOfParts>
  <Company>http://www.centor.mx.gd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Centor</dc:creator>
  <cp:lastModifiedBy>Centor</cp:lastModifiedBy>
  <cp:revision>12</cp:revision>
  <dcterms:created xsi:type="dcterms:W3CDTF">2017-09-22T16:06:01Z</dcterms:created>
  <dcterms:modified xsi:type="dcterms:W3CDTF">2017-09-27T16:05:52Z</dcterms:modified>
</cp:coreProperties>
</file>