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8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3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0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05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72514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8" y="600211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37574" y="620688"/>
            <a:ext cx="7668852" cy="369332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Santo </a:t>
            </a:r>
            <a:r>
              <a:rPr lang="es-ES" sz="1800" b="1" dirty="0">
                <a:solidFill>
                  <a:srgbClr val="0070C0"/>
                </a:solidFill>
              </a:rPr>
              <a:t>evangelio según san Lucas (3,15-16.21-22):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5373216"/>
            <a:ext cx="7992888" cy="1015663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“Festividad del Bautismo del Señor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“Tú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eres mi Hijo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Amado”</a:t>
            </a:r>
            <a:endParaRPr lang="es-EC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02" y="1021941"/>
            <a:ext cx="4913051" cy="4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7584" y="766715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</a:rPr>
              <a:t>aquel tiempo, el pueblo estaba expectante, y todos se preguntaban en su interior sobre Juan si no sería el Mesías, Juan les respondió dirigiéndose a todos:</a:t>
            </a:r>
          </a:p>
          <a:p>
            <a:r>
              <a:rPr lang="es-ES" dirty="0">
                <a:latin typeface="Arial" panose="020B0604020202020204" pitchFamily="34" charset="0"/>
              </a:rPr>
              <a:t>«Yo os bautizo con agua; pero viene el que es más fuerte que yo, a quien no merezco desatarle la correa de sus sandalias. Él os bautizará con Espíritu Santo y fuego</a:t>
            </a:r>
            <a:r>
              <a:rPr lang="es-ES" dirty="0" smtClean="0">
                <a:latin typeface="Arial" panose="020B0604020202020204" pitchFamily="34" charset="0"/>
              </a:rPr>
              <a:t>».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0049" y="4005064"/>
            <a:ext cx="7873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Y sucedió que, cuando todo el pueblo era bautizado, también Jesús fue bautizado; y, mientras oraba, se abrieron los cielos, bajó el Espíritu Santo sobre él con apariencia corporal semejante a una paloma y vino una voz del cielo:</a:t>
            </a:r>
          </a:p>
          <a:p>
            <a:pPr lvl="0"/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«Tú eres mi Hijo, el amado; en ti me complazco».</a:t>
            </a:r>
          </a:p>
          <a:p>
            <a:pPr lvl="0"/>
            <a:endParaRPr lang="es-E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</a:rPr>
              <a:t>Palabra del Señor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85" y="847706"/>
            <a:ext cx="4037067" cy="29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620688"/>
            <a:ext cx="37084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“Festividad del Bautismo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Jesús”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celebrara el próximo domingo 13 </a:t>
            </a:r>
            <a:r>
              <a:rPr lang="es-ES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enero,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culmina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ciclo de Navidad. </a:t>
            </a:r>
            <a:endParaRPr lang="es-ES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</a:rPr>
              <a:t>En la </a:t>
            </a:r>
            <a:r>
              <a:rPr lang="es-ES" dirty="0">
                <a:latin typeface="Arial" panose="020B0604020202020204" pitchFamily="34" charset="0"/>
              </a:rPr>
              <a:t>descripción del bautismo de </a:t>
            </a:r>
            <a:r>
              <a:rPr lang="es-ES" dirty="0" smtClean="0">
                <a:latin typeface="Arial" panose="020B0604020202020204" pitchFamily="34" charset="0"/>
              </a:rPr>
              <a:t>Jesús, </a:t>
            </a:r>
            <a:r>
              <a:rPr lang="es-ES" dirty="0">
                <a:latin typeface="Arial" panose="020B0604020202020204" pitchFamily="34" charset="0"/>
              </a:rPr>
              <a:t>Lucas le reconoce como Hijo de Dios. El Padre le da a Jesús la investidura para su misión como Salvador, y el Espíritu Santo le guiará</a:t>
            </a:r>
            <a:r>
              <a:rPr lang="es-ES" dirty="0" smtClean="0">
                <a:latin typeface="Arial" panose="020B0604020202020204" pitchFamily="34" charset="0"/>
              </a:rPr>
              <a:t>.</a:t>
            </a:r>
          </a:p>
          <a:p>
            <a:endParaRPr lang="es-ES" dirty="0" smtClean="0">
              <a:latin typeface="Arial" panose="020B0604020202020204" pitchFamily="34" charset="0"/>
            </a:endParaRPr>
          </a:p>
          <a:p>
            <a:r>
              <a:rPr lang="es-ES" dirty="0">
                <a:solidFill>
                  <a:srgbClr val="000000"/>
                </a:solidFill>
                <a:latin typeface="Helvetica Neue Light"/>
              </a:rPr>
              <a:t>Al ser sumergido </a:t>
            </a:r>
            <a:r>
              <a:rPr lang="es-ES" dirty="0" smtClean="0">
                <a:solidFill>
                  <a:srgbClr val="000000"/>
                </a:solidFill>
                <a:latin typeface="Helvetica Neue Light"/>
              </a:rPr>
              <a:t>Jesús, </a:t>
            </a:r>
            <a:r>
              <a:rPr lang="es-ES" dirty="0">
                <a:solidFill>
                  <a:srgbClr val="000000"/>
                </a:solidFill>
                <a:latin typeface="Helvetica Neue Light"/>
              </a:rPr>
              <a:t>en el </a:t>
            </a:r>
            <a:r>
              <a:rPr lang="es-ES" dirty="0" smtClean="0">
                <a:solidFill>
                  <a:srgbClr val="000000"/>
                </a:solidFill>
                <a:latin typeface="Helvetica Neue Light"/>
              </a:rPr>
              <a:t>agua, significa </a:t>
            </a:r>
            <a:r>
              <a:rPr lang="es-ES" dirty="0">
                <a:solidFill>
                  <a:srgbClr val="000000"/>
                </a:solidFill>
                <a:latin typeface="Helvetica Neue Light"/>
              </a:rPr>
              <a:t>que </a:t>
            </a:r>
            <a:r>
              <a:rPr lang="es-ES" dirty="0" smtClean="0">
                <a:solidFill>
                  <a:srgbClr val="000000"/>
                </a:solidFill>
                <a:latin typeface="Helvetica Neue Light"/>
              </a:rPr>
              <a:t>Él </a:t>
            </a:r>
            <a:r>
              <a:rPr lang="es-ES" dirty="0">
                <a:solidFill>
                  <a:srgbClr val="000000"/>
                </a:solidFill>
                <a:latin typeface="Helvetica Neue Light"/>
              </a:rPr>
              <a:t>murió por nuestros pecados, de igual manera debemos morir nosotros al pecado, y al salir del agua esto representa la resurrección de </a:t>
            </a:r>
            <a:r>
              <a:rPr lang="es-ES" dirty="0" smtClean="0">
                <a:solidFill>
                  <a:srgbClr val="000000"/>
                </a:solidFill>
                <a:latin typeface="Helvetica Neue Light"/>
              </a:rPr>
              <a:t>Jesús</a:t>
            </a:r>
            <a:r>
              <a:rPr lang="es-ES" dirty="0">
                <a:solidFill>
                  <a:srgbClr val="000000"/>
                </a:solidFill>
                <a:latin typeface="Helvetica Neue Light"/>
              </a:rPr>
              <a:t>, es </a:t>
            </a:r>
            <a:r>
              <a:rPr lang="es-ES" dirty="0" smtClean="0">
                <a:solidFill>
                  <a:srgbClr val="000000"/>
                </a:solidFill>
                <a:latin typeface="Helvetica Neue Light"/>
              </a:rPr>
              <a:t>decir, </a:t>
            </a:r>
            <a:r>
              <a:rPr lang="es-ES" dirty="0">
                <a:solidFill>
                  <a:srgbClr val="000000"/>
                </a:solidFill>
                <a:latin typeface="Helvetica Neue Light"/>
              </a:rPr>
              <a:t>nueva vida para nosotros.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2736"/>
            <a:ext cx="39188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273</Words>
  <Application>Microsoft Office PowerPoint</Application>
  <PresentationFormat>Presentación en pantalla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MS PGothic</vt:lpstr>
      <vt:lpstr>Arial</vt:lpstr>
      <vt:lpstr>Century Gothic</vt:lpstr>
      <vt:lpstr>Garamond</vt:lpstr>
      <vt:lpstr>Helvetica Neue Light</vt:lpstr>
      <vt:lpstr>HelveticaNeue-BoldItalic</vt:lpstr>
      <vt:lpstr>Maiandra GD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67</cp:revision>
  <dcterms:created xsi:type="dcterms:W3CDTF">2016-02-11T13:57:31Z</dcterms:created>
  <dcterms:modified xsi:type="dcterms:W3CDTF">2019-01-06T17:44:52Z</dcterms:modified>
</cp:coreProperties>
</file>