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61" r:id="rId2"/>
    <p:sldId id="263" r:id="rId3"/>
    <p:sldId id="262" r:id="rId4"/>
    <p:sldId id="260" r:id="rId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varScale="1">
        <p:scale>
          <a:sx n="99" d="100"/>
          <a:sy n="99" d="100"/>
        </p:scale>
        <p:origin x="24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pPr>
              <a:defRPr/>
            </a:pPr>
            <a:fld id="{95174655-CFFC-4030-B895-1445CA32157E}" type="datetimeFigureOut">
              <a:rPr lang="es-ES" smtClean="0">
                <a:solidFill>
                  <a:srgbClr val="DBF5F9">
                    <a:shade val="90000"/>
                  </a:srgbClr>
                </a:solidFill>
              </a:rPr>
              <a:pPr>
                <a:defRPr/>
              </a:pPr>
              <a:t>06/02/2019</a:t>
            </a:fld>
            <a:endParaRPr lang="es-ES">
              <a:solidFill>
                <a:srgbClr val="DBF5F9">
                  <a:shade val="9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pPr>
              <a:defRPr/>
            </a:pPr>
            <a:endParaRPr lang="es-ES">
              <a:solidFill>
                <a:srgbClr val="DBF5F9">
                  <a:shade val="90000"/>
                </a:srgbClr>
              </a:solidFill>
            </a:endParaRPr>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0A79E7DC-8FEF-43FB-B0AB-6D3D5F77D2A9}" type="slidenum">
              <a:rPr lang="es-ES" altLang="es-ES" smtClean="0"/>
              <a:pPr/>
              <a:t>‹Nº›</a:t>
            </a:fld>
            <a:endParaRPr lang="es-ES" altLang="es-E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2338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D563BCC5-5025-4D33-A4D8-1C80F91DBC5F}" type="datetimeFigureOut">
              <a:rPr lang="es-ES" smtClean="0">
                <a:solidFill>
                  <a:srgbClr val="04617B">
                    <a:shade val="90000"/>
                  </a:srgbClr>
                </a:solidFill>
              </a:rPr>
              <a:pPr>
                <a:defRPr/>
              </a:pPr>
              <a:t>06/02/2019</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fld id="{0EF1E695-F8E5-44D5-A40A-E85D1BBE7CC8}" type="slidenum">
              <a:rPr lang="es-ES" altLang="es-ES" smtClean="0"/>
              <a:pPr/>
              <a:t>‹Nº›</a:t>
            </a:fld>
            <a:endParaRPr lang="es-ES" altLang="es-ES"/>
          </a:p>
        </p:txBody>
      </p:sp>
    </p:spTree>
    <p:extLst>
      <p:ext uri="{BB962C8B-B14F-4D97-AF65-F5344CB8AC3E}">
        <p14:creationId xmlns:p14="http://schemas.microsoft.com/office/powerpoint/2010/main" val="321111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B634E141-5F7E-4C9E-B7EB-FADC3C6A3C29}" type="datetimeFigureOut">
              <a:rPr lang="es-ES" smtClean="0">
                <a:solidFill>
                  <a:srgbClr val="04617B">
                    <a:shade val="90000"/>
                  </a:srgbClr>
                </a:solidFill>
              </a:rPr>
              <a:pPr>
                <a:defRPr/>
              </a:pPr>
              <a:t>06/02/2019</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fld id="{919BAAA3-947A-4A26-9AC7-4F1643FAFA1C}" type="slidenum">
              <a:rPr lang="es-ES" altLang="es-ES" smtClean="0"/>
              <a:pPr/>
              <a:t>‹Nº›</a:t>
            </a:fld>
            <a:endParaRPr lang="es-ES" altLang="es-ES"/>
          </a:p>
        </p:txBody>
      </p:sp>
    </p:spTree>
    <p:extLst>
      <p:ext uri="{BB962C8B-B14F-4D97-AF65-F5344CB8AC3E}">
        <p14:creationId xmlns:p14="http://schemas.microsoft.com/office/powerpoint/2010/main" val="42336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fld id="{E37DEF6D-9D32-4291-8235-964DBF48F136}" type="datetimeFigureOut">
              <a:rPr lang="es-ES" smtClean="0">
                <a:solidFill>
                  <a:srgbClr val="04617B">
                    <a:shade val="90000"/>
                  </a:srgbClr>
                </a:solidFill>
              </a:rPr>
              <a:pPr>
                <a:defRPr/>
              </a:pPr>
              <a:t>06/02/2019</a:t>
            </a:fld>
            <a:endParaRPr lang="es-ES">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s-ES">
              <a:solidFill>
                <a:srgbClr val="04617B">
                  <a:shade val="90000"/>
                </a:srgbClr>
              </a:solidFill>
            </a:endParaRPr>
          </a:p>
        </p:txBody>
      </p:sp>
      <p:sp>
        <p:nvSpPr>
          <p:cNvPr id="6" name="Slide Number Placeholder 5"/>
          <p:cNvSpPr>
            <a:spLocks noGrp="1"/>
          </p:cNvSpPr>
          <p:nvPr>
            <p:ph type="sldNum" sz="quarter" idx="12"/>
          </p:nvPr>
        </p:nvSpPr>
        <p:spPr/>
        <p:txBody>
          <a:bodyPr/>
          <a:lstStyle/>
          <a:p>
            <a:fld id="{3C031528-21D1-457D-993E-DB6FE5BCEA6A}" type="slidenum">
              <a:rPr lang="es-ES" altLang="es-ES" smtClean="0"/>
              <a:pPr/>
              <a:t>‹Nº›</a:t>
            </a:fld>
            <a:endParaRPr lang="es-ES" altLang="es-ES"/>
          </a:p>
        </p:txBody>
      </p:sp>
    </p:spTree>
    <p:extLst>
      <p:ext uri="{BB962C8B-B14F-4D97-AF65-F5344CB8AC3E}">
        <p14:creationId xmlns:p14="http://schemas.microsoft.com/office/powerpoint/2010/main" val="32882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pPr>
              <a:defRPr/>
            </a:pPr>
            <a:fld id="{4E7661AD-CC00-4314-9C41-B66EADC33A96}" type="datetimeFigureOut">
              <a:rPr lang="es-ES" smtClean="0">
                <a:solidFill>
                  <a:srgbClr val="DBF5F9">
                    <a:shade val="90000"/>
                  </a:srgbClr>
                </a:solidFill>
              </a:rPr>
              <a:pPr>
                <a:defRPr/>
              </a:pPr>
              <a:t>06/02/2019</a:t>
            </a:fld>
            <a:endParaRPr lang="es-ES">
              <a:solidFill>
                <a:srgbClr val="DBF5F9">
                  <a:shade val="90000"/>
                </a:srgbClr>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pPr>
              <a:defRPr/>
            </a:pPr>
            <a:endParaRPr lang="es-ES">
              <a:solidFill>
                <a:srgbClr val="DBF5F9">
                  <a:shade val="90000"/>
                </a:srgbClr>
              </a:solidFill>
            </a:endParaRPr>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D87DA081-057F-4B36-9DFF-2856ACEEA4C2}" type="slidenum">
              <a:rPr lang="es-ES" altLang="es-ES" smtClean="0"/>
              <a:pPr/>
              <a:t>‹Nº›</a:t>
            </a:fld>
            <a:endParaRPr lang="es-ES" altLang="es-E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8237623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fld id="{C0229084-E5F2-4BD3-A79A-B0B7935C8613}" type="datetimeFigureOut">
              <a:rPr lang="es-ES" smtClean="0">
                <a:solidFill>
                  <a:srgbClr val="04617B">
                    <a:shade val="90000"/>
                  </a:srgbClr>
                </a:solidFill>
              </a:rPr>
              <a:pPr>
                <a:defRPr/>
              </a:pPr>
              <a:t>06/02/2019</a:t>
            </a:fld>
            <a:endParaRPr lang="es-ES">
              <a:solidFill>
                <a:srgbClr val="04617B">
                  <a:shade val="90000"/>
                </a:srgbClr>
              </a:solidFill>
            </a:endParaRPr>
          </a:p>
        </p:txBody>
      </p:sp>
      <p:sp>
        <p:nvSpPr>
          <p:cNvPr id="6" name="Footer Placeholder 5"/>
          <p:cNvSpPr>
            <a:spLocks noGrp="1"/>
          </p:cNvSpPr>
          <p:nvPr>
            <p:ph type="ftr" sz="quarter" idx="11"/>
          </p:nvPr>
        </p:nvSpPr>
        <p:spPr/>
        <p:txBody>
          <a:bodyPr/>
          <a:lstStyle/>
          <a:p>
            <a:pPr>
              <a:defRPr/>
            </a:pPr>
            <a:endParaRPr lang="es-ES">
              <a:solidFill>
                <a:srgbClr val="04617B">
                  <a:shade val="90000"/>
                </a:srgbClr>
              </a:solidFill>
            </a:endParaRPr>
          </a:p>
        </p:txBody>
      </p:sp>
      <p:sp>
        <p:nvSpPr>
          <p:cNvPr id="7" name="Slide Number Placeholder 6"/>
          <p:cNvSpPr>
            <a:spLocks noGrp="1"/>
          </p:cNvSpPr>
          <p:nvPr>
            <p:ph type="sldNum" sz="quarter" idx="12"/>
          </p:nvPr>
        </p:nvSpPr>
        <p:spPr/>
        <p:txBody>
          <a:bodyPr/>
          <a:lstStyle/>
          <a:p>
            <a:fld id="{C64AB853-39F8-4F25-8630-D4AE3EB915AB}" type="slidenum">
              <a:rPr lang="es-ES" altLang="es-ES" smtClean="0"/>
              <a:pPr/>
              <a:t>‹Nº›</a:t>
            </a:fld>
            <a:endParaRPr lang="es-ES" altLang="es-ES"/>
          </a:p>
        </p:txBody>
      </p:sp>
    </p:spTree>
    <p:extLst>
      <p:ext uri="{BB962C8B-B14F-4D97-AF65-F5344CB8AC3E}">
        <p14:creationId xmlns:p14="http://schemas.microsoft.com/office/powerpoint/2010/main" val="210344650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941832" y="2909102"/>
            <a:ext cx="3611880" cy="299639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975398" y="2909102"/>
            <a:ext cx="3611880" cy="299639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fld id="{A7AC1850-FD4B-4A1C-B2B2-14887F5AE35D}" type="datetimeFigureOut">
              <a:rPr lang="es-ES" smtClean="0">
                <a:solidFill>
                  <a:srgbClr val="04617B">
                    <a:shade val="90000"/>
                  </a:srgbClr>
                </a:solidFill>
              </a:rPr>
              <a:pPr>
                <a:defRPr/>
              </a:pPr>
              <a:t>06/02/2019</a:t>
            </a:fld>
            <a:endParaRPr lang="es-ES">
              <a:solidFill>
                <a:srgbClr val="04617B">
                  <a:shade val="90000"/>
                </a:srgbClr>
              </a:solidFill>
            </a:endParaRPr>
          </a:p>
        </p:txBody>
      </p:sp>
      <p:sp>
        <p:nvSpPr>
          <p:cNvPr id="8" name="Footer Placeholder 7"/>
          <p:cNvSpPr>
            <a:spLocks noGrp="1"/>
          </p:cNvSpPr>
          <p:nvPr>
            <p:ph type="ftr" sz="quarter" idx="11"/>
          </p:nvPr>
        </p:nvSpPr>
        <p:spPr/>
        <p:txBody>
          <a:bodyPr/>
          <a:lstStyle/>
          <a:p>
            <a:pPr>
              <a:defRPr/>
            </a:pPr>
            <a:endParaRPr lang="es-ES">
              <a:solidFill>
                <a:srgbClr val="04617B">
                  <a:shade val="90000"/>
                </a:srgbClr>
              </a:solidFill>
            </a:endParaRPr>
          </a:p>
        </p:txBody>
      </p:sp>
      <p:sp>
        <p:nvSpPr>
          <p:cNvPr id="9" name="Slide Number Placeholder 8"/>
          <p:cNvSpPr>
            <a:spLocks noGrp="1"/>
          </p:cNvSpPr>
          <p:nvPr>
            <p:ph type="sldNum" sz="quarter" idx="12"/>
          </p:nvPr>
        </p:nvSpPr>
        <p:spPr/>
        <p:txBody>
          <a:bodyPr/>
          <a:lstStyle/>
          <a:p>
            <a:fld id="{A7EB4703-0375-4A2F-B81E-CB369B4B13C1}" type="slidenum">
              <a:rPr lang="es-ES" altLang="es-ES" smtClean="0"/>
              <a:pPr/>
              <a:t>‹Nº›</a:t>
            </a:fld>
            <a:endParaRPr lang="es-ES" altLang="es-ES"/>
          </a:p>
        </p:txBody>
      </p:sp>
    </p:spTree>
    <p:extLst>
      <p:ext uri="{BB962C8B-B14F-4D97-AF65-F5344CB8AC3E}">
        <p14:creationId xmlns:p14="http://schemas.microsoft.com/office/powerpoint/2010/main" val="1785012943"/>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fld id="{A11836B8-748E-4264-A84B-3CEC437FCC89}" type="datetimeFigureOut">
              <a:rPr lang="es-ES" smtClean="0">
                <a:solidFill>
                  <a:srgbClr val="04617B">
                    <a:shade val="90000"/>
                  </a:srgbClr>
                </a:solidFill>
              </a:rPr>
              <a:pPr fontAlgn="base">
                <a:spcBef>
                  <a:spcPct val="0"/>
                </a:spcBef>
                <a:spcAft>
                  <a:spcPct val="0"/>
                </a:spcAft>
                <a:defRPr/>
              </a:pPr>
              <a:t>06/02/2019</a:t>
            </a:fld>
            <a:endParaRPr lang="es-ES">
              <a:solidFill>
                <a:srgbClr val="04617B">
                  <a:shade val="90000"/>
                </a:srgbClr>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s-ES">
              <a:solidFill>
                <a:srgbClr val="04617B">
                  <a:shade val="90000"/>
                </a:srgbClr>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pPr>
            <a:fld id="{662B7123-2C03-4D23-B264-B89B5F9D56C1}" type="slidenum">
              <a:rPr lang="es-ES" altLang="es-ES" smtClean="0">
                <a:latin typeface="Arial" charset="0"/>
              </a:rPr>
              <a:pPr fontAlgn="base">
                <a:spcBef>
                  <a:spcPct val="0"/>
                </a:spcBef>
                <a:spcAft>
                  <a:spcPct val="0"/>
                </a:spcAft>
              </a:pPr>
              <a:t>‹Nº›</a:t>
            </a:fld>
            <a:endParaRPr lang="es-ES" altLang="es-ES" smtClean="0">
              <a:latin typeface="Arial" charset="0"/>
            </a:endParaRPr>
          </a:p>
        </p:txBody>
      </p:sp>
    </p:spTree>
    <p:extLst>
      <p:ext uri="{BB962C8B-B14F-4D97-AF65-F5344CB8AC3E}">
        <p14:creationId xmlns:p14="http://schemas.microsoft.com/office/powerpoint/2010/main" val="294576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A9A7747-3D3E-40B8-BF00-2BB317FFAF63}" type="datetimeFigureOut">
              <a:rPr lang="es-ES" smtClean="0">
                <a:solidFill>
                  <a:srgbClr val="04617B">
                    <a:shade val="90000"/>
                  </a:srgbClr>
                </a:solidFill>
              </a:rPr>
              <a:pPr>
                <a:defRPr/>
              </a:pPr>
              <a:t>06/02/2019</a:t>
            </a:fld>
            <a:endParaRPr lang="es-ES">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s-ES">
              <a:solidFill>
                <a:srgbClr val="04617B">
                  <a:shade val="90000"/>
                </a:srgbClr>
              </a:solidFill>
            </a:endParaRPr>
          </a:p>
        </p:txBody>
      </p:sp>
      <p:sp>
        <p:nvSpPr>
          <p:cNvPr id="4" name="Slide Number Placeholder 3"/>
          <p:cNvSpPr>
            <a:spLocks noGrp="1"/>
          </p:cNvSpPr>
          <p:nvPr>
            <p:ph type="sldNum" sz="quarter" idx="12"/>
          </p:nvPr>
        </p:nvSpPr>
        <p:spPr/>
        <p:txBody>
          <a:bodyPr/>
          <a:lstStyle/>
          <a:p>
            <a:fld id="{C47E86AD-0D96-49E5-8AF5-92053E0C864F}" type="slidenum">
              <a:rPr lang="es-ES" altLang="es-ES" smtClean="0"/>
              <a:pPr/>
              <a:t>‹Nº›</a:t>
            </a:fld>
            <a:endParaRPr lang="es-ES" altLang="es-ES"/>
          </a:p>
        </p:txBody>
      </p:sp>
    </p:spTree>
    <p:extLst>
      <p:ext uri="{BB962C8B-B14F-4D97-AF65-F5344CB8AC3E}">
        <p14:creationId xmlns:p14="http://schemas.microsoft.com/office/powerpoint/2010/main" val="45997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73789" y="6375679"/>
            <a:ext cx="925016" cy="348462"/>
          </a:xfrm>
        </p:spPr>
        <p:txBody>
          <a:bodyPr/>
          <a:lstStyle/>
          <a:p>
            <a:pPr>
              <a:defRPr/>
            </a:pPr>
            <a:fld id="{9764919B-871F-413B-84E4-291C2D1C4D17}" type="datetimeFigureOut">
              <a:rPr lang="es-ES" smtClean="0">
                <a:solidFill>
                  <a:srgbClr val="04617B">
                    <a:shade val="90000"/>
                  </a:srgbClr>
                </a:solidFill>
              </a:rPr>
              <a:pPr>
                <a:defRPr/>
              </a:pPr>
              <a:t>06/02/2019</a:t>
            </a:fld>
            <a:endParaRPr lang="es-ES">
              <a:solidFill>
                <a:srgbClr val="04617B">
                  <a:shade val="90000"/>
                </a:srgbClr>
              </a:solidFill>
            </a:endParaRPr>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es-ES">
              <a:solidFill>
                <a:srgbClr val="04617B">
                  <a:shade val="90000"/>
                </a:srgb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46C72B92-47FC-456B-A58E-09BED17F6420}" type="slidenum">
              <a:rPr lang="es-ES" altLang="es-ES" smtClean="0"/>
              <a:pPr/>
              <a:t>‹Nº›</a:t>
            </a:fld>
            <a:endParaRPr lang="es-ES" altLang="es-E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82669675"/>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574463" y="6375679"/>
            <a:ext cx="924342" cy="348462"/>
          </a:xfrm>
        </p:spPr>
        <p:txBody>
          <a:bodyPr/>
          <a:lstStyle/>
          <a:p>
            <a:pPr>
              <a:defRPr/>
            </a:pPr>
            <a:fld id="{A6D4113D-2724-4D45-A900-F115439DD051}" type="datetimeFigureOut">
              <a:rPr lang="es-ES" smtClean="0">
                <a:solidFill>
                  <a:srgbClr val="04617B">
                    <a:shade val="90000"/>
                  </a:srgbClr>
                </a:solidFill>
              </a:rPr>
              <a:pPr>
                <a:defRPr/>
              </a:pPr>
              <a:t>06/02/2019</a:t>
            </a:fld>
            <a:endParaRPr lang="es-ES">
              <a:solidFill>
                <a:srgbClr val="04617B">
                  <a:shade val="90000"/>
                </a:srgbClr>
              </a:solidFill>
            </a:endParaRPr>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es-ES">
              <a:solidFill>
                <a:srgbClr val="04617B">
                  <a:shade val="90000"/>
                </a:srgbClr>
              </a:solidFill>
            </a:endParaRPr>
          </a:p>
        </p:txBody>
      </p:sp>
      <p:sp>
        <p:nvSpPr>
          <p:cNvPr id="7" name="Slide Number Placeholder 6"/>
          <p:cNvSpPr>
            <a:spLocks noGrp="1"/>
          </p:cNvSpPr>
          <p:nvPr>
            <p:ph type="sldNum" sz="quarter" idx="12"/>
          </p:nvPr>
        </p:nvSpPr>
        <p:spPr>
          <a:xfrm>
            <a:off x="4256153" y="6375679"/>
            <a:ext cx="947460" cy="345796"/>
          </a:xfrm>
        </p:spPr>
        <p:txBody>
          <a:bodyPr/>
          <a:lstStyle/>
          <a:p>
            <a:fld id="{5425975F-88C2-4708-A360-B0BBE3F6D9A1}" type="slidenum">
              <a:rPr lang="es-ES" altLang="es-ES" smtClean="0"/>
              <a:pPr/>
              <a:t>‹Nº›</a:t>
            </a:fld>
            <a:endParaRPr lang="es-ES" altLang="es-E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006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fontAlgn="base">
              <a:spcBef>
                <a:spcPct val="0"/>
              </a:spcBef>
              <a:spcAft>
                <a:spcPct val="0"/>
              </a:spcAft>
              <a:defRPr/>
            </a:pPr>
            <a:fld id="{A11836B8-748E-4264-A84B-3CEC437FCC89}" type="datetimeFigureOut">
              <a:rPr lang="es-ES" smtClean="0">
                <a:solidFill>
                  <a:srgbClr val="04617B">
                    <a:shade val="90000"/>
                  </a:srgbClr>
                </a:solidFill>
              </a:rPr>
              <a:pPr fontAlgn="base">
                <a:spcBef>
                  <a:spcPct val="0"/>
                </a:spcBef>
                <a:spcAft>
                  <a:spcPct val="0"/>
                </a:spcAft>
                <a:defRPr/>
              </a:pPr>
              <a:t>06/02/2019</a:t>
            </a:fld>
            <a:endParaRPr lang="es-ES">
              <a:solidFill>
                <a:srgbClr val="04617B">
                  <a:shade val="90000"/>
                </a:srgb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pPr fontAlgn="base">
              <a:spcBef>
                <a:spcPct val="0"/>
              </a:spcBef>
              <a:spcAft>
                <a:spcPct val="0"/>
              </a:spcAft>
              <a:defRPr/>
            </a:pPr>
            <a:endParaRPr lang="es-ES">
              <a:solidFill>
                <a:srgbClr val="04617B">
                  <a:shade val="90000"/>
                </a:srgbClr>
              </a:solidFill>
            </a:endParaRPr>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fontAlgn="base">
              <a:spcBef>
                <a:spcPct val="0"/>
              </a:spcBef>
              <a:spcAft>
                <a:spcPct val="0"/>
              </a:spcAft>
            </a:pPr>
            <a:fld id="{662B7123-2C03-4D23-B264-B89B5F9D56C1}" type="slidenum">
              <a:rPr lang="es-ES" altLang="es-ES" smtClean="0">
                <a:latin typeface="Arial" charset="0"/>
              </a:rPr>
              <a:pPr fontAlgn="base">
                <a:spcBef>
                  <a:spcPct val="0"/>
                </a:spcBef>
                <a:spcAft>
                  <a:spcPct val="0"/>
                </a:spcAft>
              </a:pPr>
              <a:t>‹Nº›</a:t>
            </a:fld>
            <a:endParaRPr lang="es-ES" altLang="es-ES" smtClean="0">
              <a:latin typeface="Arial" charset="0"/>
            </a:endParaRPr>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57159349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pos="594">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8904" y="1196752"/>
            <a:ext cx="2743200"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ángulo 4"/>
          <p:cNvSpPr>
            <a:spLocks noChangeArrowheads="1"/>
          </p:cNvSpPr>
          <p:nvPr/>
        </p:nvSpPr>
        <p:spPr bwMode="auto">
          <a:xfrm>
            <a:off x="683568" y="4797152"/>
            <a:ext cx="424847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fontAlgn="base" hangingPunct="0">
              <a:spcBef>
                <a:spcPct val="0"/>
              </a:spcBef>
              <a:spcAft>
                <a:spcPct val="0"/>
              </a:spcAft>
              <a:tabLst>
                <a:tab pos="2698750" algn="ctr"/>
                <a:tab pos="5399088" algn="r"/>
              </a:tabLst>
            </a:pPr>
            <a:r>
              <a:rPr lang="es-ES" altLang="es-ES" b="1" dirty="0" smtClean="0">
                <a:solidFill>
                  <a:prstClr val="black"/>
                </a:solidFill>
                <a:latin typeface="Century Gothic" pitchFamily="34" charset="0"/>
                <a:cs typeface="Times New Roman" pitchFamily="18" charset="0"/>
              </a:rPr>
              <a:t>Colegio  “La Purísima”</a:t>
            </a:r>
          </a:p>
          <a:p>
            <a:pPr algn="ctr" eaLnBrk="0" fontAlgn="base" hangingPunct="0">
              <a:spcBef>
                <a:spcPct val="0"/>
              </a:spcBef>
              <a:spcAft>
                <a:spcPct val="0"/>
              </a:spcAft>
              <a:tabLst>
                <a:tab pos="2698750" algn="ctr"/>
                <a:tab pos="5399088" algn="r"/>
              </a:tabLst>
            </a:pPr>
            <a:r>
              <a:rPr lang="es-ES" altLang="es-ES" b="1" dirty="0" smtClean="0">
                <a:solidFill>
                  <a:prstClr val="black"/>
                </a:solidFill>
                <a:latin typeface="Century Gothic" pitchFamily="34" charset="0"/>
                <a:cs typeface="Times New Roman" pitchFamily="18" charset="0"/>
              </a:rPr>
              <a:t>Callosa de Segura        </a:t>
            </a:r>
          </a:p>
          <a:p>
            <a:pPr algn="ctr" eaLnBrk="0" fontAlgn="base" hangingPunct="0">
              <a:spcBef>
                <a:spcPct val="0"/>
              </a:spcBef>
              <a:spcAft>
                <a:spcPct val="0"/>
              </a:spcAft>
              <a:tabLst>
                <a:tab pos="2698750" algn="ctr"/>
                <a:tab pos="5399088" algn="r"/>
              </a:tabLst>
            </a:pPr>
            <a:r>
              <a:rPr lang="es-ES" altLang="es-ES" b="1" dirty="0" smtClean="0">
                <a:solidFill>
                  <a:prstClr val="black"/>
                </a:solidFill>
                <a:latin typeface="Century Gothic" pitchFamily="34" charset="0"/>
                <a:cs typeface="Times New Roman" pitchFamily="18" charset="0"/>
              </a:rPr>
              <a:t>Carmelitas Misioneras Teresianas </a:t>
            </a:r>
            <a:endParaRPr lang="es-ES" altLang="es-ES" b="1" dirty="0" smtClean="0">
              <a:solidFill>
                <a:prstClr val="black"/>
              </a:solidFill>
              <a:latin typeface="Century Gothic" pitchFamily="34" charset="0"/>
              <a:cs typeface="Arial" charset="0"/>
            </a:endParaRPr>
          </a:p>
        </p:txBody>
      </p:sp>
      <p:pic>
        <p:nvPicPr>
          <p:cNvPr id="3" name="Imagen 2"/>
          <p:cNvPicPr>
            <a:picLocks noChangeAspect="1"/>
          </p:cNvPicPr>
          <p:nvPr/>
        </p:nvPicPr>
        <p:blipFill>
          <a:blip r:embed="rId3"/>
          <a:stretch>
            <a:fillRect/>
          </a:stretch>
        </p:blipFill>
        <p:spPr>
          <a:xfrm>
            <a:off x="4860032" y="600211"/>
            <a:ext cx="4035902" cy="5657578"/>
          </a:xfrm>
          <a:prstGeom prst="rect">
            <a:avLst/>
          </a:prstGeom>
        </p:spPr>
      </p:pic>
    </p:spTree>
    <p:extLst>
      <p:ext uri="{BB962C8B-B14F-4D97-AF65-F5344CB8AC3E}">
        <p14:creationId xmlns:p14="http://schemas.microsoft.com/office/powerpoint/2010/main" val="828005736"/>
      </p:ext>
    </p:extLst>
  </p:cSld>
  <p:clrMapOvr>
    <a:masterClrMapping/>
  </p:clrMapOvr>
  <p:transition spd="slow" advTm="10000">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737574" y="196334"/>
            <a:ext cx="7668852" cy="369332"/>
          </a:xfrm>
          <a:prstGeom prst="rect">
            <a:avLst/>
          </a:prstGeom>
          <a:gradFill flip="none" rotWithShape="1">
            <a:gsLst>
              <a:gs pos="6000">
                <a:srgbClr val="3891A7">
                  <a:tint val="66000"/>
                  <a:satMod val="160000"/>
                </a:srgbClr>
              </a:gs>
              <a:gs pos="22000">
                <a:srgbClr val="3891A7">
                  <a:tint val="44500"/>
                  <a:satMod val="160000"/>
                  <a:alpha val="54000"/>
                </a:srgbClr>
              </a:gs>
              <a:gs pos="43000">
                <a:srgbClr val="3891A7">
                  <a:tint val="23500"/>
                  <a:satMod val="160000"/>
                </a:srgbClr>
              </a:gs>
            </a:gsLst>
            <a:lin ang="10800000" scaled="1"/>
            <a:tileRect/>
          </a:gradFill>
          <a:ln>
            <a:noFill/>
          </a:ln>
          <a:effectLst>
            <a:outerShdw dist="35921" dir="2700000" algn="ctr" rotWithShape="0">
              <a:srgbClr val="FFFFFF"/>
            </a:outerShdw>
          </a:effectLs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rtl="0" eaLnBrk="0" hangingPunct="0">
              <a:spcBef>
                <a:spcPct val="0"/>
              </a:spcBef>
              <a:buNone/>
              <a:defRPr/>
            </a:pPr>
            <a:r>
              <a:rPr lang="es-ES" sz="1800" b="1" dirty="0" smtClean="0">
                <a:solidFill>
                  <a:srgbClr val="0070C0"/>
                </a:solidFill>
              </a:rPr>
              <a:t>Santo evangelio según san Lucas  (6,17.20-26):</a:t>
            </a:r>
            <a:endParaRPr kumimoji="0" lang="es-ES" altLang="es-ES" sz="1800" b="1" i="0" u="none" strike="noStrike" kern="0" cap="none" spc="0" normalizeH="0" baseline="0" noProof="0" dirty="0" smtClean="0">
              <a:ln>
                <a:noFill/>
              </a:ln>
              <a:solidFill>
                <a:srgbClr val="0070C0"/>
              </a:solidFill>
              <a:effectLst/>
              <a:uLnTx/>
              <a:uFillTx/>
              <a:latin typeface="Maiandra GD" panose="020E0502030308020204" pitchFamily="34" charset="0"/>
              <a:ea typeface="MS PGothic" panose="020B0600070205080204" pitchFamily="34" charset="-128"/>
            </a:endParaRPr>
          </a:p>
        </p:txBody>
      </p:sp>
      <p:sp>
        <p:nvSpPr>
          <p:cNvPr id="3" name="Rectangle 3"/>
          <p:cNvSpPr>
            <a:spLocks noChangeArrowheads="1"/>
          </p:cNvSpPr>
          <p:nvPr/>
        </p:nvSpPr>
        <p:spPr bwMode="auto">
          <a:xfrm>
            <a:off x="467544" y="5373216"/>
            <a:ext cx="7992888" cy="1015663"/>
          </a:xfrm>
          <a:prstGeom prst="rect">
            <a:avLst/>
          </a:prstGeom>
          <a:solidFill>
            <a:srgbClr val="800080">
              <a:alpha val="77000"/>
            </a:srgbClr>
          </a:solidFill>
          <a:ln w="9525">
            <a:noFill/>
            <a:miter lim="800000"/>
            <a:headEnd/>
            <a:tailEnd/>
          </a:ln>
          <a:effectLst/>
        </p:spPr>
        <p:txBody>
          <a:bodyPr wrap="square">
            <a:spAutoFit/>
          </a:bodyPr>
          <a:lstStyle/>
          <a:p>
            <a:pPr algn="ctr" eaLnBrk="0" fontAlgn="base" hangingPunct="0">
              <a:spcBef>
                <a:spcPct val="0"/>
              </a:spcBef>
              <a:spcAft>
                <a:spcPct val="0"/>
              </a:spcAft>
              <a:defRPr/>
            </a:pPr>
            <a:r>
              <a:rPr lang="es-ES" sz="3200" b="1" dirty="0">
                <a:solidFill>
                  <a:srgbClr val="FFFFFF"/>
                </a:solidFill>
                <a:effectLst>
                  <a:outerShdw blurRad="38100" dist="38100" dir="2700000" algn="tl">
                    <a:srgbClr val="000000"/>
                  </a:outerShdw>
                </a:effectLst>
                <a:latin typeface="Maiandra GD" pitchFamily="34" charset="0"/>
                <a:ea typeface="Times New Roman" pitchFamily="18" charset="0"/>
                <a:cs typeface="HelveticaNeue-BoldItalic" charset="0"/>
              </a:rPr>
              <a:t> </a:t>
            </a:r>
            <a:r>
              <a:rPr lang="es-ES" sz="2800" b="1" dirty="0">
                <a:solidFill>
                  <a:srgbClr val="FFFFFF"/>
                </a:solidFill>
                <a:effectLst>
                  <a:outerShdw blurRad="38100" dist="38100" dir="2700000" algn="tl">
                    <a:srgbClr val="000000"/>
                  </a:outerShdw>
                </a:effectLst>
                <a:latin typeface="Maiandra GD" pitchFamily="34" charset="0"/>
                <a:ea typeface="Times New Roman" pitchFamily="18" charset="0"/>
                <a:cs typeface="HelveticaNeue-BoldItalic" charset="0"/>
              </a:rPr>
              <a:t>“¡Felices Ustedes… Ay de Ustedes…!</a:t>
            </a:r>
          </a:p>
          <a:p>
            <a:pPr algn="ctr" eaLnBrk="0" fontAlgn="base" hangingPunct="0">
              <a:spcBef>
                <a:spcPct val="0"/>
              </a:spcBef>
              <a:spcAft>
                <a:spcPct val="0"/>
              </a:spcAft>
              <a:defRPr/>
            </a:pPr>
            <a:endParaRPr lang="es-EC" sz="2800" b="1" dirty="0">
              <a:solidFill>
                <a:srgbClr val="FFFFFF"/>
              </a:solidFill>
              <a:effectLst>
                <a:outerShdw blurRad="38100" dist="38100" dir="2700000" algn="tl">
                  <a:srgbClr val="000000"/>
                </a:outerShdw>
              </a:effectLst>
              <a:latin typeface="Maiandra GD" pitchFamily="34" charset="0"/>
              <a:ea typeface="Times New Roman" pitchFamily="18" charset="0"/>
              <a:cs typeface="HelveticaNeue-BoldItalic" charset="0"/>
            </a:endParaRPr>
          </a:p>
        </p:txBody>
      </p:sp>
      <p:pic>
        <p:nvPicPr>
          <p:cNvPr id="7" name="Imagen 6"/>
          <p:cNvPicPr>
            <a:picLocks noChangeAspect="1"/>
          </p:cNvPicPr>
          <p:nvPr/>
        </p:nvPicPr>
        <p:blipFill>
          <a:blip r:embed="rId2"/>
          <a:stretch>
            <a:fillRect/>
          </a:stretch>
        </p:blipFill>
        <p:spPr>
          <a:xfrm>
            <a:off x="989856" y="811504"/>
            <a:ext cx="6948264" cy="4342665"/>
          </a:xfrm>
          <a:prstGeom prst="rect">
            <a:avLst/>
          </a:prstGeom>
        </p:spPr>
      </p:pic>
    </p:spTree>
    <p:extLst>
      <p:ext uri="{BB962C8B-B14F-4D97-AF65-F5344CB8AC3E}">
        <p14:creationId xmlns:p14="http://schemas.microsoft.com/office/powerpoint/2010/main" val="42932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27584" y="639395"/>
            <a:ext cx="3744416" cy="3293209"/>
          </a:xfrm>
          <a:prstGeom prst="rect">
            <a:avLst/>
          </a:prstGeom>
        </p:spPr>
        <p:txBody>
          <a:bodyPr wrap="square">
            <a:spAutoFit/>
          </a:bodyPr>
          <a:lstStyle/>
          <a:p>
            <a:pPr algn="just"/>
            <a:r>
              <a:rPr lang="es-ES" sz="1600" dirty="0">
                <a:latin typeface="Arial" panose="020B0604020202020204" pitchFamily="34" charset="0"/>
              </a:rPr>
              <a:t>En aquel tiempo, bajó Jesús del monte con los Doce y se paró en un llano, con un grupo grande de discípulos y de pueblo, procedente de toda Judea, de Jerusalén y de la costa de Tiro y de Sidón. </a:t>
            </a:r>
          </a:p>
          <a:p>
            <a:pPr algn="just"/>
            <a:r>
              <a:rPr lang="es-ES" sz="1600" dirty="0">
                <a:latin typeface="Arial" panose="020B0604020202020204" pitchFamily="34" charset="0"/>
              </a:rPr>
              <a:t>Él, levantando los ojos hacia sus discípulos, les dijo: «Dichosos los pobres, porque vuestro es el reino de Dios. Dichosos los que ahora tenéis hambre, porque quedaréis saciados. Dichosos los que ahora lloráis, porque reiréis. </a:t>
            </a:r>
          </a:p>
        </p:txBody>
      </p:sp>
      <p:sp>
        <p:nvSpPr>
          <p:cNvPr id="2" name="CuadroTexto 1"/>
          <p:cNvSpPr txBox="1"/>
          <p:nvPr/>
        </p:nvSpPr>
        <p:spPr>
          <a:xfrm>
            <a:off x="820049" y="4005064"/>
            <a:ext cx="7873374" cy="2554545"/>
          </a:xfrm>
          <a:prstGeom prst="rect">
            <a:avLst/>
          </a:prstGeom>
          <a:noFill/>
        </p:spPr>
        <p:txBody>
          <a:bodyPr wrap="square" rtlCol="0">
            <a:spAutoFit/>
          </a:bodyPr>
          <a:lstStyle/>
          <a:p>
            <a:pPr lvl="0" algn="just"/>
            <a:r>
              <a:rPr lang="es-ES" sz="1600" dirty="0">
                <a:solidFill>
                  <a:prstClr val="black"/>
                </a:solidFill>
                <a:latin typeface="Arial" panose="020B0604020202020204" pitchFamily="34" charset="0"/>
              </a:rPr>
              <a:t>Dichosos vosotros, cuando os odien los hombres, y os excluyan, y os insulten, y proscriban vuestro nombre como infame, por causa del Hijo del hombre. Alegraos ese día y saltad de gozo, porque vuestra recompensa será grande en el cielo. Eso es lo que hacían vuestros padres con los profetas. Pero, ¡ay de vosotros, los ricos!, porque ya tenéis vuestro consuelo. ¡Ay de vosotros, los que ahora estáis saciados!, porque tendréis hambre. ¡Ay de los que ahora reís!, porque haréis duelo y lloraréis. ¡Ay si todo el mundo habla bien de vosotros! Eso es lo que </a:t>
            </a:r>
            <a:r>
              <a:rPr lang="es-ES" sz="1600" dirty="0" smtClean="0">
                <a:solidFill>
                  <a:prstClr val="black"/>
                </a:solidFill>
                <a:latin typeface="Arial" panose="020B0604020202020204" pitchFamily="34" charset="0"/>
              </a:rPr>
              <a:t>hacían </a:t>
            </a:r>
            <a:r>
              <a:rPr lang="es-ES" sz="1600" dirty="0">
                <a:solidFill>
                  <a:prstClr val="black"/>
                </a:solidFill>
                <a:latin typeface="Arial" panose="020B0604020202020204" pitchFamily="34" charset="0"/>
              </a:rPr>
              <a:t>vuestros padres con los falsos profetas.»</a:t>
            </a:r>
          </a:p>
          <a:p>
            <a:pPr lvl="0" algn="just"/>
            <a:endParaRPr lang="es-ES" sz="1600" dirty="0">
              <a:solidFill>
                <a:prstClr val="black"/>
              </a:solidFill>
              <a:latin typeface="Arial" panose="020B0604020202020204" pitchFamily="34" charset="0"/>
            </a:endParaRPr>
          </a:p>
          <a:p>
            <a:pPr lvl="0" algn="just"/>
            <a:r>
              <a:rPr lang="es-ES" sz="1600" b="1" dirty="0">
                <a:solidFill>
                  <a:prstClr val="black"/>
                </a:solidFill>
                <a:latin typeface="Arial" panose="020B0604020202020204" pitchFamily="34" charset="0"/>
              </a:rPr>
              <a:t>Palabra del Señor</a:t>
            </a:r>
            <a:endParaRPr lang="es-ES" sz="1600" b="1" dirty="0">
              <a:solidFill>
                <a:prstClr val="black"/>
              </a:solidFill>
            </a:endParaRPr>
          </a:p>
        </p:txBody>
      </p:sp>
      <p:pic>
        <p:nvPicPr>
          <p:cNvPr id="6" name="Imagen 5"/>
          <p:cNvPicPr>
            <a:picLocks noChangeAspect="1"/>
          </p:cNvPicPr>
          <p:nvPr/>
        </p:nvPicPr>
        <p:blipFill>
          <a:blip r:embed="rId2"/>
          <a:stretch>
            <a:fillRect/>
          </a:stretch>
        </p:blipFill>
        <p:spPr>
          <a:xfrm>
            <a:off x="5076056" y="371235"/>
            <a:ext cx="3132048" cy="3506024"/>
          </a:xfrm>
          <a:prstGeom prst="rect">
            <a:avLst/>
          </a:prstGeom>
        </p:spPr>
      </p:pic>
    </p:spTree>
    <p:extLst>
      <p:ext uri="{BB962C8B-B14F-4D97-AF65-F5344CB8AC3E}">
        <p14:creationId xmlns:p14="http://schemas.microsoft.com/office/powerpoint/2010/main" val="21946375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635896" y="0"/>
            <a:ext cx="2340260" cy="461665"/>
          </a:xfrm>
          <a:prstGeom prst="rect">
            <a:avLst/>
          </a:prstGeom>
          <a:noFill/>
        </p:spPr>
        <p:txBody>
          <a:bodyPr wrap="square" rtlCol="0">
            <a:spAutoFit/>
          </a:bodyPr>
          <a:lstStyle/>
          <a:p>
            <a:r>
              <a:rPr lang="es-ES" sz="2400" b="1" dirty="0" smtClean="0">
                <a:solidFill>
                  <a:srgbClr val="C00000"/>
                </a:solidFill>
              </a:rPr>
              <a:t>REFLEXIÓN</a:t>
            </a:r>
            <a:endParaRPr lang="es-ES" sz="2400" b="1" dirty="0">
              <a:solidFill>
                <a:srgbClr val="C00000"/>
              </a:solidFill>
            </a:endParaRPr>
          </a:p>
        </p:txBody>
      </p:sp>
      <p:sp>
        <p:nvSpPr>
          <p:cNvPr id="4" name="Rectángulo 3"/>
          <p:cNvSpPr/>
          <p:nvPr/>
        </p:nvSpPr>
        <p:spPr>
          <a:xfrm>
            <a:off x="809582" y="545607"/>
            <a:ext cx="7992888" cy="1754326"/>
          </a:xfrm>
          <a:prstGeom prst="rect">
            <a:avLst/>
          </a:prstGeom>
        </p:spPr>
        <p:txBody>
          <a:bodyPr wrap="square">
            <a:spAutoFit/>
          </a:bodyPr>
          <a:lstStyle/>
          <a:p>
            <a:r>
              <a:rPr lang="es-ES" dirty="0"/>
              <a:t>La primera parte del </a:t>
            </a:r>
            <a:r>
              <a:rPr lang="es-ES" dirty="0" smtClean="0"/>
              <a:t>evangelio </a:t>
            </a:r>
            <a:r>
              <a:rPr lang="es-ES" dirty="0"/>
              <a:t>está </a:t>
            </a:r>
            <a:r>
              <a:rPr lang="es-ES" dirty="0" smtClean="0"/>
              <a:t>dirigida </a:t>
            </a:r>
            <a:r>
              <a:rPr lang="es-ES" dirty="0"/>
              <a:t>a los discípulos (</a:t>
            </a:r>
            <a:r>
              <a:rPr lang="es-ES" dirty="0" err="1"/>
              <a:t>Lc</a:t>
            </a:r>
            <a:r>
              <a:rPr lang="es-ES" dirty="0"/>
              <a:t> 6,20). La segunda parte está dirigida a “ vosotros los que me escucháis” (</a:t>
            </a:r>
            <a:r>
              <a:rPr lang="es-ES" dirty="0" err="1"/>
              <a:t>Lc</a:t>
            </a:r>
            <a:r>
              <a:rPr lang="es-ES" dirty="0"/>
              <a:t> 1,27), o sea, a aquella multitud inmensa de pobres y enfermos, llegada de todas </a:t>
            </a:r>
            <a:r>
              <a:rPr lang="es-ES" dirty="0" smtClean="0"/>
              <a:t>partes. Considérate </a:t>
            </a:r>
            <a:r>
              <a:rPr lang="es-ES" dirty="0"/>
              <a:t>dichoso y afortunado, dice Lucas, si eres pobre y rechazado, porque entonces estás abierto todavía a Dios.  De los autosatisfechos es de quienes tenemos que tener lástima, porque se cierran al futuro prometido por Dios.</a:t>
            </a:r>
          </a:p>
        </p:txBody>
      </p:sp>
      <p:pic>
        <p:nvPicPr>
          <p:cNvPr id="5" name="Imagen 4"/>
          <p:cNvPicPr>
            <a:picLocks noChangeAspect="1"/>
          </p:cNvPicPr>
          <p:nvPr/>
        </p:nvPicPr>
        <p:blipFill>
          <a:blip r:embed="rId2"/>
          <a:stretch>
            <a:fillRect/>
          </a:stretch>
        </p:blipFill>
        <p:spPr>
          <a:xfrm>
            <a:off x="1691680" y="2636912"/>
            <a:ext cx="5956807" cy="4102437"/>
          </a:xfrm>
          <a:prstGeom prst="rect">
            <a:avLst/>
          </a:prstGeom>
        </p:spPr>
      </p:pic>
    </p:spTree>
    <p:extLst>
      <p:ext uri="{BB962C8B-B14F-4D97-AF65-F5344CB8AC3E}">
        <p14:creationId xmlns:p14="http://schemas.microsoft.com/office/powerpoint/2010/main" val="225565162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Distintivo</Template>
  <TotalTime>675</TotalTime>
  <Words>339</Words>
  <Application>Microsoft Office PowerPoint</Application>
  <PresentationFormat>Presentación en pantalla (4:3)</PresentationFormat>
  <Paragraphs>12</Paragraphs>
  <Slides>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vt:i4>
      </vt:variant>
    </vt:vector>
  </HeadingPairs>
  <TitlesOfParts>
    <vt:vector size="13" baseType="lpstr">
      <vt:lpstr>MS PGothic</vt:lpstr>
      <vt:lpstr>Arial</vt:lpstr>
      <vt:lpstr>Century Gothic</vt:lpstr>
      <vt:lpstr>Gill Sans MT</vt:lpstr>
      <vt:lpstr>HelveticaNeue-BoldItalic</vt:lpstr>
      <vt:lpstr>Impact</vt:lpstr>
      <vt:lpstr>Maiandra GD</vt:lpstr>
      <vt:lpstr>Times New Roman</vt:lpstr>
      <vt:lpstr>Badge</vt:lpstr>
      <vt:lpstr>Presentación de PowerPoint</vt:lpstr>
      <vt:lpstr>Presentación de PowerPoint</vt:lpstr>
      <vt:lpstr>Presentación de PowerPoint</vt:lpstr>
      <vt:lpstr>Presentación de PowerPoint</vt:lpstr>
    </vt:vector>
  </TitlesOfParts>
  <Company>GP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CANTO PARA LOS MAYORES</dc:title>
  <dc:creator>PC</dc:creator>
  <cp:lastModifiedBy>elodia teresa bernabeu serrano</cp:lastModifiedBy>
  <cp:revision>72</cp:revision>
  <dcterms:created xsi:type="dcterms:W3CDTF">2016-02-11T13:57:31Z</dcterms:created>
  <dcterms:modified xsi:type="dcterms:W3CDTF">2019-02-06T17:38:00Z</dcterms:modified>
</cp:coreProperties>
</file>