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63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507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3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4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22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2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4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9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4067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400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3314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40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44968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8794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4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9612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644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04" y="1196752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683568" y="4797152"/>
            <a:ext cx="42484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00211"/>
            <a:ext cx="4035902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33418" y="929226"/>
            <a:ext cx="6486604" cy="369332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Santo </a:t>
            </a:r>
            <a:r>
              <a:rPr lang="es-ES" sz="1800" b="1" dirty="0">
                <a:solidFill>
                  <a:srgbClr val="0070C0"/>
                </a:solidFill>
              </a:rPr>
              <a:t>evangelio según san Lucas (13,1-9):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9223" y="6039144"/>
            <a:ext cx="7992888" cy="584775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“Conviértanse y Den 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Fruto”</a:t>
            </a:r>
            <a:endParaRPr lang="es-EC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-400" b="6937"/>
          <a:stretch/>
        </p:blipFill>
        <p:spPr>
          <a:xfrm>
            <a:off x="1233418" y="1414826"/>
            <a:ext cx="6486604" cy="45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536" y="977769"/>
            <a:ext cx="3744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</a:rPr>
              <a:t>En una ocasión, se presentaron algunos a contar a Jesús lo de los galileos cuya sangre vertió Pilato con la de los sacrificios que ofrecían.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Jesús les contestó: «¿Pensáis que esos galileos eran más pecadores que los demás galileos, porque acabaron así? Os digo que no; y, si no os convertís, todos pereceréis lo mismo. Y aquellos dieciocho que murieron aplastados por la torre de </a:t>
            </a:r>
            <a:r>
              <a:rPr lang="es-ES" sz="1600" dirty="0" err="1">
                <a:latin typeface="Arial" panose="020B0604020202020204" pitchFamily="34" charset="0"/>
              </a:rPr>
              <a:t>Siloé</a:t>
            </a:r>
            <a:r>
              <a:rPr lang="es-ES" sz="1600" dirty="0">
                <a:latin typeface="Arial" panose="020B0604020202020204" pitchFamily="34" charset="0"/>
              </a:rPr>
              <a:t>, ¿pensáis que eran más culpables que los demás habitantes de Jerusalén? Os digo que no; y, si no os convertís, todos pereceréis de la misma manera.»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536" y="5010865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Y les dijo esta parábola: «Uno tenía una higuera plantada en su viña, y fue a buscar fruto en ella, y no lo encontró. Dijo entonces al viñador: "Ya ves: tres años llevo viniendo a buscar fruto en esta higuera, y no lo encuentro. Córtala. ¿Para qué va a ocupar terreno en balde?" Pero el viñador contestó: "Señor, déjala todavía este año; yo cavaré alrededor y le echaré estiércol, a ver si da fruto. Si no, la cortas".»</a:t>
            </a:r>
          </a:p>
          <a:p>
            <a:pPr lvl="0" algn="just"/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</a:rPr>
              <a:t>Palabra del Señor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98053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69922" y="37982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560" y="1565375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"Jesús espera que demos frutos de </a:t>
            </a:r>
            <a:r>
              <a:rPr lang="es-ES" dirty="0" smtClean="0"/>
              <a:t>buenas </a:t>
            </a:r>
            <a:r>
              <a:rPr lang="es-ES" dirty="0"/>
              <a:t>obras. A lo largo de nuestra vida nos da oportunidades y </a:t>
            </a:r>
            <a:r>
              <a:rPr lang="es-ES" dirty="0" smtClean="0"/>
              <a:t>los dones necesarios </a:t>
            </a:r>
            <a:r>
              <a:rPr lang="es-ES" dirty="0"/>
              <a:t>para </a:t>
            </a:r>
            <a:r>
              <a:rPr lang="es-ES" dirty="0" smtClean="0"/>
              <a:t>corresponder.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3933056"/>
            <a:ext cx="3803914" cy="28529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-2107" b="15971"/>
          <a:stretch/>
        </p:blipFill>
        <p:spPr>
          <a:xfrm>
            <a:off x="5940152" y="781308"/>
            <a:ext cx="2539117" cy="26654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72000" y="4581128"/>
            <a:ext cx="4175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Esforcémonos por hacer cosas buenas que nos hagan parecernos más a Jesús. Esos son los frutos que Él quiere ver en nuestra alma.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706</TotalTime>
  <Words>289</Words>
  <Application>Microsoft Office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MS PGothic</vt:lpstr>
      <vt:lpstr>Arial</vt:lpstr>
      <vt:lpstr>Century Gothic</vt:lpstr>
      <vt:lpstr>HelveticaNeue-BoldItalic</vt:lpstr>
      <vt:lpstr>Maiandra GD</vt:lpstr>
      <vt:lpstr>Times New Roman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76</cp:revision>
  <dcterms:created xsi:type="dcterms:W3CDTF">2016-02-11T13:57:31Z</dcterms:created>
  <dcterms:modified xsi:type="dcterms:W3CDTF">2019-03-18T12:49:56Z</dcterms:modified>
</cp:coreProperties>
</file>