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Gln-iqIO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54" y="1237069"/>
            <a:ext cx="3156736" cy="442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72" y="2352879"/>
            <a:ext cx="1479404" cy="15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4"/>
          <p:cNvSpPr>
            <a:spLocks noChangeArrowheads="1"/>
          </p:cNvSpPr>
          <p:nvPr/>
        </p:nvSpPr>
        <p:spPr bwMode="auto">
          <a:xfrm>
            <a:off x="5256082" y="330218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Colegio  “La Purísima”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Callosa de Segura        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Carmelitas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Misioneras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Teresianas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s-ES" alt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99602" y="1237069"/>
            <a:ext cx="47452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spc="5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Mart</a:t>
            </a:r>
            <a:r>
              <a:rPr lang="es-ES" sz="4800" b="1" spc="5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es 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</a:t>
            </a:r>
            <a:r>
              <a:rPr lang="es-ES" sz="4800" b="1" spc="5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/05/19</a:t>
            </a:r>
            <a:endParaRPr lang="es-ES" sz="4800" b="1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5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1069" y="243978"/>
            <a:ext cx="771717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El mes de mayo, es un mes muy especial, 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con grandes acontecimientos: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confirmaciones, comuniones, 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la alegría de la primavera, pero sobretodo,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EL MES DEDICADO A MARÍA.</a:t>
            </a: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22" y="2087196"/>
            <a:ext cx="4726744" cy="314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968102" y="5205180"/>
            <a:ext cx="766588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Desde muy pequeños nos han enseñado a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cantarle, lanzarle piropos, 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regalarle una flor, rezarle y…</a:t>
            </a:r>
          </a:p>
        </p:txBody>
      </p:sp>
      <p:pic>
        <p:nvPicPr>
          <p:cNvPr id="1032" name="Picture 8" descr="Resultado de imagen de VIRGEN mARÃA MAD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7" y="2642368"/>
            <a:ext cx="2837278" cy="3879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47702" y="328383"/>
            <a:ext cx="773801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Hoy queremos cantarte María 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una de las canciones que aprendimos </a:t>
            </a:r>
          </a:p>
          <a:p>
            <a:pPr algn="ctr"/>
            <a:r>
              <a:rPr lang="es-ES" sz="2800" b="1" dirty="0">
                <a:ln/>
                <a:solidFill>
                  <a:schemeClr val="accent3"/>
                </a:solidFill>
              </a:rPr>
              <a:t>d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e pequeños…</a:t>
            </a:r>
            <a:endParaRPr lang="es-ES" sz="28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(cada clase decide qué canción cantarle, 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aquí tenéis una opción:)</a:t>
            </a:r>
          </a:p>
        </p:txBody>
      </p:sp>
      <p:pic>
        <p:nvPicPr>
          <p:cNvPr id="3074" name="Picture 2" descr="Resultado de imagen de VIRGEN mARÃA M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17" y="2904354"/>
            <a:ext cx="7499325" cy="3749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hlinkClick r:id="rId3"/>
          </p:cNvPr>
          <p:cNvSpPr/>
          <p:nvPr/>
        </p:nvSpPr>
        <p:spPr>
          <a:xfrm>
            <a:off x="5816710" y="2535022"/>
            <a:ext cx="569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https://www.youtube.com/watch?v=vLGln-iqIOo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97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348" y="858130"/>
            <a:ext cx="6354624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María acoge nuestra canción </a:t>
            </a:r>
          </a:p>
          <a:p>
            <a:pPr algn="ctr"/>
            <a:r>
              <a:rPr lang="es-ES" sz="2800" b="1" dirty="0">
                <a:ln/>
                <a:solidFill>
                  <a:schemeClr val="accent3"/>
                </a:solidFill>
              </a:rPr>
              <a:t>q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ue ha nacido desde el fondo</a:t>
            </a:r>
          </a:p>
          <a:p>
            <a:pPr algn="ctr"/>
            <a:r>
              <a:rPr lang="es-ES" sz="2800" b="1" dirty="0">
                <a:ln/>
                <a:solidFill>
                  <a:schemeClr val="accent3"/>
                </a:solidFill>
              </a:rPr>
              <a:t>d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e nuestro corazón.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Acompáñanos hoy y siempre,</a:t>
            </a:r>
          </a:p>
          <a:p>
            <a:pPr algn="ctr"/>
            <a:r>
              <a:rPr lang="es-ES" sz="2800" b="1" dirty="0">
                <a:ln/>
                <a:solidFill>
                  <a:schemeClr val="accent3"/>
                </a:solidFill>
              </a:rPr>
              <a:t>e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n nuestros momentos alegres,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y en las dificultades que nos ofrece</a:t>
            </a:r>
          </a:p>
          <a:p>
            <a:pPr algn="ctr"/>
            <a:r>
              <a:rPr lang="es-ES" sz="2800" b="1" dirty="0">
                <a:ln/>
                <a:solidFill>
                  <a:schemeClr val="accent3"/>
                </a:solidFill>
              </a:rPr>
              <a:t>l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a vida sé nuestra compañera </a:t>
            </a:r>
          </a:p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y guía, como lo fuiste con Jesús.</a:t>
            </a:r>
          </a:p>
        </p:txBody>
      </p:sp>
      <p:pic>
        <p:nvPicPr>
          <p:cNvPr id="4098" name="Picture 2" descr="Resultado de imagen de virgen marÃ­a f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5" y="78240"/>
            <a:ext cx="5720945" cy="474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105660" y="5255690"/>
            <a:ext cx="477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Feliz martes!!!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55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104</TotalTime>
  <Words>144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Comic Sans MS</vt:lpstr>
      <vt:lpstr>Garamond</vt:lpstr>
      <vt:lpstr>Times New Roman</vt:lpstr>
      <vt:lpstr>Savon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20</cp:revision>
  <dcterms:created xsi:type="dcterms:W3CDTF">2019-05-05T08:58:28Z</dcterms:created>
  <dcterms:modified xsi:type="dcterms:W3CDTF">2019-05-05T12:45:39Z</dcterms:modified>
</cp:coreProperties>
</file>