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154" y="1237069"/>
            <a:ext cx="3156736" cy="4428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2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72" y="2352879"/>
            <a:ext cx="1479404" cy="153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4"/>
          <p:cNvSpPr>
            <a:spLocks noChangeArrowheads="1"/>
          </p:cNvSpPr>
          <p:nvPr/>
        </p:nvSpPr>
        <p:spPr bwMode="auto">
          <a:xfrm>
            <a:off x="5256082" y="3302184"/>
            <a:ext cx="4032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s-E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Colegio  “La Purísima”</a:t>
            </a:r>
          </a:p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s-E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      Callosa de Segura        </a:t>
            </a:r>
          </a:p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Carmelitas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Misioneras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Teresianas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endParaRPr lang="es-ES" altLang="es-E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446755" y="1237069"/>
            <a:ext cx="565090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Miércol</a:t>
            </a:r>
            <a:r>
              <a:rPr lang="es-ES" sz="48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es </a:t>
            </a:r>
            <a:r>
              <a:rPr lang="es-ES" sz="48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8</a:t>
            </a:r>
            <a:r>
              <a:rPr lang="es-ES" sz="48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/05/19</a:t>
            </a:r>
            <a:endParaRPr lang="es-ES" sz="4800" b="1" spc="50" dirty="0">
              <a:ln w="2857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752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83629" y="677743"/>
            <a:ext cx="1117004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/>
                <a:solidFill>
                  <a:schemeClr val="accent3"/>
                </a:solidFill>
              </a:rPr>
              <a:t>Cuando éramos pequeños nos enseñaron a rezar cada noche </a:t>
            </a:r>
          </a:p>
          <a:p>
            <a:pPr algn="ctr"/>
            <a:r>
              <a:rPr lang="es-ES" sz="2800" b="1" dirty="0" smtClean="0">
                <a:ln/>
                <a:solidFill>
                  <a:schemeClr val="accent3"/>
                </a:solidFill>
              </a:rPr>
              <a:t>de la siguiente forma:</a:t>
            </a:r>
          </a:p>
        </p:txBody>
      </p:sp>
      <p:pic>
        <p:nvPicPr>
          <p:cNvPr id="1034" name="Picture 10" descr="Resultado de imagen de cuatro esquinitas tiene mi cam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7" t="6523" r="68145" b="12286"/>
          <a:stretch/>
        </p:blipFill>
        <p:spPr bwMode="auto">
          <a:xfrm>
            <a:off x="197779" y="1758462"/>
            <a:ext cx="2422061" cy="404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n de cuatro esquinitas tiene mi cam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50" t="9228" b="9999"/>
          <a:stretch/>
        </p:blipFill>
        <p:spPr bwMode="auto">
          <a:xfrm>
            <a:off x="9191401" y="1758461"/>
            <a:ext cx="2762274" cy="404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11"/>
          <p:cNvSpPr/>
          <p:nvPr/>
        </p:nvSpPr>
        <p:spPr>
          <a:xfrm>
            <a:off x="2459806" y="2011679"/>
            <a:ext cx="6891630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/>
                <a:solidFill>
                  <a:schemeClr val="accent3"/>
                </a:solidFill>
              </a:rPr>
              <a:t>Cuatro esquinitas tiene mi cama;</a:t>
            </a:r>
          </a:p>
          <a:p>
            <a:pPr algn="ctr"/>
            <a:r>
              <a:rPr lang="es-ES" sz="2800" b="1" dirty="0">
                <a:ln/>
                <a:solidFill>
                  <a:schemeClr val="accent3"/>
                </a:solidFill>
              </a:rPr>
              <a:t>c</a:t>
            </a:r>
            <a:r>
              <a:rPr lang="es-ES" sz="2800" b="1" dirty="0" smtClean="0">
                <a:ln/>
                <a:solidFill>
                  <a:schemeClr val="accent3"/>
                </a:solidFill>
              </a:rPr>
              <a:t>uatro angelitos que me la guardan;</a:t>
            </a:r>
          </a:p>
          <a:p>
            <a:pPr algn="ctr"/>
            <a:r>
              <a:rPr lang="es-ES" sz="2800" b="1" dirty="0">
                <a:ln/>
                <a:solidFill>
                  <a:schemeClr val="accent3"/>
                </a:solidFill>
              </a:rPr>
              <a:t>d</a:t>
            </a:r>
            <a:r>
              <a:rPr lang="es-ES" sz="2800" b="1" dirty="0" smtClean="0">
                <a:ln/>
                <a:solidFill>
                  <a:schemeClr val="accent3"/>
                </a:solidFill>
              </a:rPr>
              <a:t>os a los pies, y dos a la cabecera</a:t>
            </a:r>
          </a:p>
          <a:p>
            <a:pPr algn="ctr"/>
            <a:r>
              <a:rPr lang="es-ES" sz="2800" b="1" dirty="0">
                <a:ln/>
                <a:solidFill>
                  <a:schemeClr val="accent3"/>
                </a:solidFill>
              </a:rPr>
              <a:t>y</a:t>
            </a:r>
            <a:r>
              <a:rPr lang="es-ES" sz="2800" b="1" dirty="0" smtClean="0">
                <a:ln/>
                <a:solidFill>
                  <a:schemeClr val="accent3"/>
                </a:solidFill>
              </a:rPr>
              <a:t> la Virgen María a mi delantera</a:t>
            </a:r>
          </a:p>
          <a:p>
            <a:pPr algn="ctr"/>
            <a:r>
              <a:rPr lang="es-ES" sz="2800" b="1" dirty="0">
                <a:ln/>
                <a:solidFill>
                  <a:schemeClr val="accent3"/>
                </a:solidFill>
              </a:rPr>
              <a:t>q</a:t>
            </a:r>
            <a:r>
              <a:rPr lang="es-ES" sz="2800" b="1" dirty="0" smtClean="0">
                <a:ln/>
                <a:solidFill>
                  <a:schemeClr val="accent3"/>
                </a:solidFill>
              </a:rPr>
              <a:t>ue me dice: Duerme y reposa,</a:t>
            </a:r>
          </a:p>
          <a:p>
            <a:pPr algn="ctr"/>
            <a:r>
              <a:rPr lang="es-ES" sz="2800" b="1" dirty="0">
                <a:ln/>
                <a:solidFill>
                  <a:schemeClr val="accent3"/>
                </a:solidFill>
              </a:rPr>
              <a:t>n</a:t>
            </a:r>
            <a:r>
              <a:rPr lang="es-ES" sz="2800" b="1" dirty="0" smtClean="0">
                <a:ln/>
                <a:solidFill>
                  <a:schemeClr val="accent3"/>
                </a:solidFill>
              </a:rPr>
              <a:t>o tengas miedo de ninguna cosa,</a:t>
            </a:r>
          </a:p>
          <a:p>
            <a:pPr algn="ctr"/>
            <a:r>
              <a:rPr lang="es-ES" sz="2800" b="1" dirty="0">
                <a:ln/>
                <a:solidFill>
                  <a:schemeClr val="accent3"/>
                </a:solidFill>
              </a:rPr>
              <a:t>q</a:t>
            </a:r>
            <a:r>
              <a:rPr lang="es-ES" sz="2800" b="1" dirty="0" smtClean="0">
                <a:ln/>
                <a:solidFill>
                  <a:schemeClr val="accent3"/>
                </a:solidFill>
              </a:rPr>
              <a:t>ue yo te guardaré de noche y de día</a:t>
            </a:r>
          </a:p>
          <a:p>
            <a:pPr algn="ctr"/>
            <a:r>
              <a:rPr lang="es-ES" sz="2800" b="1" dirty="0">
                <a:ln/>
                <a:solidFill>
                  <a:schemeClr val="accent3"/>
                </a:solidFill>
              </a:rPr>
              <a:t>s</a:t>
            </a:r>
            <a:r>
              <a:rPr lang="es-ES" sz="2800" b="1" dirty="0" smtClean="0">
                <a:ln/>
                <a:solidFill>
                  <a:schemeClr val="accent3"/>
                </a:solidFill>
              </a:rPr>
              <a:t>iempre que reces un avemaría.</a:t>
            </a:r>
          </a:p>
        </p:txBody>
      </p:sp>
    </p:spTree>
    <p:extLst>
      <p:ext uri="{BB962C8B-B14F-4D97-AF65-F5344CB8AC3E}">
        <p14:creationId xmlns:p14="http://schemas.microsoft.com/office/powerpoint/2010/main" val="286768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946545" y="4013603"/>
            <a:ext cx="5790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Feliz miércoles!!!</a:t>
            </a:r>
            <a:endParaRPr lang="es-E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7" name="Picture 4" descr="Resultado de imagen de ave ave ave marÃ­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0" t="739" r="17306" b="2277"/>
          <a:stretch/>
        </p:blipFill>
        <p:spPr bwMode="auto">
          <a:xfrm>
            <a:off x="7582486" y="213310"/>
            <a:ext cx="4395481" cy="64862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416742" y="1636403"/>
            <a:ext cx="716574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/>
                <a:solidFill>
                  <a:schemeClr val="accent3"/>
                </a:solidFill>
              </a:rPr>
              <a:t>Para que nos guarde de noche y de día</a:t>
            </a:r>
          </a:p>
          <a:p>
            <a:pPr algn="ctr"/>
            <a:r>
              <a:rPr lang="es-ES" sz="2800" b="1" dirty="0" smtClean="0">
                <a:ln/>
                <a:solidFill>
                  <a:schemeClr val="accent3"/>
                </a:solidFill>
              </a:rPr>
              <a:t>Recemos un avemaría…</a:t>
            </a:r>
          </a:p>
        </p:txBody>
      </p:sp>
    </p:spTree>
    <p:extLst>
      <p:ext uri="{BB962C8B-B14F-4D97-AF65-F5344CB8AC3E}">
        <p14:creationId xmlns:p14="http://schemas.microsoft.com/office/powerpoint/2010/main" val="1390172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178</TotalTime>
  <Words>104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Comic Sans MS</vt:lpstr>
      <vt:lpstr>Garamond</vt:lpstr>
      <vt:lpstr>Times New Roman</vt:lpstr>
      <vt:lpstr>Savon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</dc:creator>
  <cp:lastModifiedBy>TOSHIBA</cp:lastModifiedBy>
  <cp:revision>26</cp:revision>
  <dcterms:created xsi:type="dcterms:W3CDTF">2019-05-05T08:58:28Z</dcterms:created>
  <dcterms:modified xsi:type="dcterms:W3CDTF">2019-05-05T12:45:27Z</dcterms:modified>
</cp:coreProperties>
</file>