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6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5PcJR7FsFSo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154" y="1237069"/>
            <a:ext cx="3156736" cy="4428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Imagen 2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72" y="2352879"/>
            <a:ext cx="1479404" cy="1531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ángulo 4"/>
          <p:cNvSpPr>
            <a:spLocks noChangeArrowheads="1"/>
          </p:cNvSpPr>
          <p:nvPr/>
        </p:nvSpPr>
        <p:spPr bwMode="auto">
          <a:xfrm>
            <a:off x="5256082" y="3302184"/>
            <a:ext cx="4032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>
            <a:prstTxWarp prst="textArchDown">
              <a:avLst/>
            </a:prstTxWarp>
            <a:spAutoFit/>
          </a:bodyPr>
          <a:lstStyle/>
          <a:p>
            <a:pPr algn="ctr">
              <a:lnSpc>
                <a:spcPct val="150000"/>
              </a:lnSpc>
              <a:tabLst>
                <a:tab pos="2698750" algn="ctr"/>
                <a:tab pos="5399088" algn="r"/>
              </a:tabLst>
              <a:defRPr/>
            </a:pPr>
            <a:r>
              <a:rPr lang="es-ES" altLang="es-E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Colegio  “La Purísima”</a:t>
            </a:r>
          </a:p>
          <a:p>
            <a:pPr algn="ctr">
              <a:lnSpc>
                <a:spcPct val="150000"/>
              </a:lnSpc>
              <a:tabLst>
                <a:tab pos="2698750" algn="ctr"/>
                <a:tab pos="5399088" algn="r"/>
              </a:tabLst>
              <a:defRPr/>
            </a:pPr>
            <a:r>
              <a:rPr lang="es-ES" altLang="es-E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       Callosa de Segura        </a:t>
            </a:r>
          </a:p>
          <a:p>
            <a:pPr algn="ctr">
              <a:lnSpc>
                <a:spcPct val="150000"/>
              </a:lnSpc>
              <a:tabLst>
                <a:tab pos="2698750" algn="ctr"/>
                <a:tab pos="5399088" algn="r"/>
              </a:tabLst>
              <a:defRPr/>
            </a:pPr>
            <a:r>
              <a:rPr lang="en-US" altLang="es-ES" sz="2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Carmelitas</a:t>
            </a:r>
            <a:r>
              <a:rPr lang="en-US" altLang="es-E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altLang="es-ES" sz="2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Misioneras</a:t>
            </a:r>
            <a:r>
              <a:rPr lang="en-US" altLang="es-E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altLang="es-ES" sz="2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Teresianas</a:t>
            </a:r>
            <a:r>
              <a:rPr lang="en-US" altLang="es-E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 </a:t>
            </a:r>
            <a:endParaRPr lang="es-ES" altLang="es-E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mic Sans MS" panose="030F0702030302020204" pitchFamily="66" charset="0"/>
              <a:cs typeface="Arial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869948" y="1237069"/>
            <a:ext cx="4804520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800" b="1" spc="50" dirty="0" smtClean="0">
                <a:ln w="2857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Juev</a:t>
            </a:r>
            <a:r>
              <a:rPr lang="es-ES" sz="4800" b="1" spc="50" dirty="0" smtClean="0">
                <a:ln w="2857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+mn-lt"/>
              </a:rPr>
              <a:t>es </a:t>
            </a:r>
            <a:r>
              <a:rPr lang="es-ES" sz="4800" b="1" spc="50" dirty="0">
                <a:ln w="2857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9</a:t>
            </a:r>
            <a:r>
              <a:rPr lang="es-ES" sz="4800" b="1" spc="50" dirty="0" smtClean="0">
                <a:ln w="2857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+mn-lt"/>
              </a:rPr>
              <a:t>/05/19</a:t>
            </a:r>
            <a:endParaRPr lang="es-ES" sz="4800" b="1" spc="50" dirty="0">
              <a:ln w="2857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175234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317776" y="497196"/>
            <a:ext cx="5753498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2800" b="1" dirty="0" smtClean="0">
                <a:ln/>
                <a:solidFill>
                  <a:schemeClr val="accent3"/>
                </a:solidFill>
              </a:rPr>
              <a:t>San Agustín</a:t>
            </a:r>
            <a:r>
              <a:rPr lang="es-ES" sz="2800" b="1" dirty="0">
                <a:ln/>
                <a:solidFill>
                  <a:schemeClr val="accent3"/>
                </a:solidFill>
              </a:rPr>
              <a:t> decía</a:t>
            </a:r>
            <a:endParaRPr lang="es-ES" sz="2800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es-ES" sz="2800" b="1" dirty="0" smtClean="0">
                <a:ln/>
                <a:solidFill>
                  <a:schemeClr val="accent3"/>
                </a:solidFill>
              </a:rPr>
              <a:t>«el que canta ora dos veces»</a:t>
            </a:r>
          </a:p>
          <a:p>
            <a:pPr algn="ctr"/>
            <a:r>
              <a:rPr lang="es-ES" sz="2800" b="1" dirty="0" smtClean="0">
                <a:ln/>
                <a:solidFill>
                  <a:schemeClr val="accent3"/>
                </a:solidFill>
              </a:rPr>
              <a:t>Así que vamos a orar dos veces</a:t>
            </a:r>
          </a:p>
        </p:txBody>
      </p:sp>
      <p:sp>
        <p:nvSpPr>
          <p:cNvPr id="5" name="Rectángulo 4"/>
          <p:cNvSpPr/>
          <p:nvPr/>
        </p:nvSpPr>
        <p:spPr>
          <a:xfrm>
            <a:off x="5317776" y="2103896"/>
            <a:ext cx="5755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hlinkClick r:id="rId2"/>
              </a:rPr>
              <a:t>https://</a:t>
            </a:r>
            <a:r>
              <a:rPr lang="es-ES" dirty="0" smtClean="0">
                <a:hlinkClick r:id="rId2"/>
              </a:rPr>
              <a:t>www.youtube.com/watch?v=5PcJR7FsFSo</a:t>
            </a:r>
            <a:endParaRPr lang="es-ES" dirty="0"/>
          </a:p>
        </p:txBody>
      </p:sp>
      <p:pic>
        <p:nvPicPr>
          <p:cNvPr id="3076" name="Picture 4" descr="Resultado de imagen de imagenes quien canta ora dos vec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41" y="253218"/>
            <a:ext cx="4407631" cy="63304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4876039" y="2907628"/>
            <a:ext cx="66369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002060"/>
                </a:solidFill>
              </a:rPr>
              <a:t>EL PRÓXIMO FIN DE SEMANA CELEBRAREMOS:</a:t>
            </a:r>
          </a:p>
          <a:p>
            <a:pPr algn="ctr"/>
            <a:r>
              <a:rPr lang="es-ES" sz="2800" b="1" dirty="0" smtClean="0">
                <a:solidFill>
                  <a:srgbClr val="002060"/>
                </a:solidFill>
              </a:rPr>
              <a:t>LA JORNADA </a:t>
            </a:r>
            <a:r>
              <a:rPr lang="es-ES" sz="2800" b="1" dirty="0">
                <a:solidFill>
                  <a:srgbClr val="002060"/>
                </a:solidFill>
              </a:rPr>
              <a:t>MUNDIAL DE ORACIÓN POR LAS VOCACIONES Y JORNADA DE VOCACIONES NATIVAS </a:t>
            </a:r>
            <a:r>
              <a:rPr lang="es-ES" sz="2800" b="1" dirty="0" smtClean="0">
                <a:solidFill>
                  <a:srgbClr val="002060"/>
                </a:solidFill>
              </a:rPr>
              <a:t>2019</a:t>
            </a:r>
          </a:p>
          <a:p>
            <a:pPr algn="ctr"/>
            <a:r>
              <a:rPr lang="es-ES" sz="2800" b="1" dirty="0" smtClean="0">
                <a:solidFill>
                  <a:srgbClr val="002060"/>
                </a:solidFill>
              </a:rPr>
              <a:t>CON EL LEMA </a:t>
            </a:r>
          </a:p>
          <a:p>
            <a:pPr algn="ctr"/>
            <a:r>
              <a:rPr lang="es-ES" sz="2800" b="1" dirty="0" smtClean="0">
                <a:solidFill>
                  <a:srgbClr val="002060"/>
                </a:solidFill>
              </a:rPr>
              <a:t>“DI SÍ AL SUEÑO DE DIOS”</a:t>
            </a:r>
            <a:endParaRPr lang="es-ES" sz="2800" b="1" dirty="0">
              <a:solidFill>
                <a:srgbClr val="002060"/>
              </a:solidFill>
            </a:endParaRPr>
          </a:p>
        </p:txBody>
      </p:sp>
      <p:sp>
        <p:nvSpPr>
          <p:cNvPr id="3" name="Flecha a la derecha con bandas 2"/>
          <p:cNvSpPr/>
          <p:nvPr/>
        </p:nvSpPr>
        <p:spPr>
          <a:xfrm>
            <a:off x="10702349" y="5602513"/>
            <a:ext cx="1045029" cy="827315"/>
          </a:xfrm>
          <a:prstGeom prst="striped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9721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87383" y="252443"/>
            <a:ext cx="1166629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rgbClr val="002060"/>
                </a:solidFill>
              </a:rPr>
              <a:t>RECEMOS </a:t>
            </a:r>
            <a:r>
              <a:rPr lang="es-ES" b="1" dirty="0" smtClean="0">
                <a:solidFill>
                  <a:srgbClr val="002060"/>
                </a:solidFill>
              </a:rPr>
              <a:t>TODOS JUNTOS</a:t>
            </a:r>
          </a:p>
          <a:p>
            <a:r>
              <a:rPr lang="es-ES" dirty="0" smtClean="0">
                <a:solidFill>
                  <a:srgbClr val="002060"/>
                </a:solidFill>
              </a:rPr>
              <a:t>Señor </a:t>
            </a:r>
            <a:r>
              <a:rPr lang="es-ES" dirty="0">
                <a:solidFill>
                  <a:srgbClr val="002060"/>
                </a:solidFill>
              </a:rPr>
              <a:t>Jesús, </a:t>
            </a:r>
            <a:endParaRPr lang="es-ES" dirty="0" smtClean="0">
              <a:solidFill>
                <a:srgbClr val="002060"/>
              </a:solidFill>
            </a:endParaRPr>
          </a:p>
          <a:p>
            <a:r>
              <a:rPr lang="es-ES" dirty="0" smtClean="0">
                <a:solidFill>
                  <a:srgbClr val="002060"/>
                </a:solidFill>
              </a:rPr>
              <a:t>concédeme </a:t>
            </a:r>
            <a:r>
              <a:rPr lang="es-ES" dirty="0">
                <a:solidFill>
                  <a:srgbClr val="002060"/>
                </a:solidFill>
              </a:rPr>
              <a:t>soñar tu mismo sueño. </a:t>
            </a:r>
            <a:endParaRPr lang="es-ES" dirty="0" smtClean="0">
              <a:solidFill>
                <a:srgbClr val="002060"/>
              </a:solidFill>
            </a:endParaRPr>
          </a:p>
          <a:p>
            <a:r>
              <a:rPr lang="es-ES" dirty="0" smtClean="0">
                <a:solidFill>
                  <a:srgbClr val="002060"/>
                </a:solidFill>
              </a:rPr>
              <a:t>Un </a:t>
            </a:r>
            <a:r>
              <a:rPr lang="es-ES" dirty="0">
                <a:solidFill>
                  <a:srgbClr val="002060"/>
                </a:solidFill>
              </a:rPr>
              <a:t>sueño grande y capaz de cobijar a todos. </a:t>
            </a:r>
            <a:endParaRPr lang="es-ES" dirty="0" smtClean="0">
              <a:solidFill>
                <a:srgbClr val="002060"/>
              </a:solidFill>
            </a:endParaRPr>
          </a:p>
          <a:p>
            <a:r>
              <a:rPr lang="es-ES" dirty="0" smtClean="0">
                <a:solidFill>
                  <a:srgbClr val="002060"/>
                </a:solidFill>
              </a:rPr>
              <a:t>Un </a:t>
            </a:r>
            <a:r>
              <a:rPr lang="es-ES" dirty="0">
                <a:solidFill>
                  <a:srgbClr val="002060"/>
                </a:solidFill>
              </a:rPr>
              <a:t>sueño en común que nos enriquece. </a:t>
            </a:r>
            <a:endParaRPr lang="es-ES" dirty="0" smtClean="0">
              <a:solidFill>
                <a:srgbClr val="002060"/>
              </a:solidFill>
            </a:endParaRPr>
          </a:p>
          <a:p>
            <a:r>
              <a:rPr lang="es-ES" dirty="0" smtClean="0">
                <a:solidFill>
                  <a:srgbClr val="002060"/>
                </a:solidFill>
              </a:rPr>
              <a:t>Un </a:t>
            </a:r>
            <a:r>
              <a:rPr lang="es-ES" dirty="0">
                <a:solidFill>
                  <a:srgbClr val="002060"/>
                </a:solidFill>
              </a:rPr>
              <a:t>sueño que nos hace hermanos. </a:t>
            </a:r>
            <a:endParaRPr lang="es-ES" dirty="0" smtClean="0">
              <a:solidFill>
                <a:srgbClr val="002060"/>
              </a:solidFill>
            </a:endParaRPr>
          </a:p>
          <a:p>
            <a:r>
              <a:rPr lang="es-ES" dirty="0" smtClean="0">
                <a:solidFill>
                  <a:srgbClr val="002060"/>
                </a:solidFill>
              </a:rPr>
              <a:t>Un </a:t>
            </a:r>
            <a:r>
              <a:rPr lang="es-ES" dirty="0">
                <a:solidFill>
                  <a:srgbClr val="002060"/>
                </a:solidFill>
              </a:rPr>
              <a:t>sueño por el que diste la vida en la cruz. </a:t>
            </a:r>
            <a:endParaRPr lang="es-ES" dirty="0" smtClean="0">
              <a:solidFill>
                <a:srgbClr val="002060"/>
              </a:solidFill>
            </a:endParaRPr>
          </a:p>
          <a:p>
            <a:r>
              <a:rPr lang="es-ES" dirty="0" smtClean="0">
                <a:solidFill>
                  <a:srgbClr val="002060"/>
                </a:solidFill>
              </a:rPr>
              <a:t>Un </a:t>
            </a:r>
            <a:r>
              <a:rPr lang="es-ES" dirty="0">
                <a:solidFill>
                  <a:srgbClr val="002060"/>
                </a:solidFill>
              </a:rPr>
              <a:t>sueño por el que el Espíritu Santo </a:t>
            </a:r>
            <a:endParaRPr lang="es-ES" dirty="0" smtClean="0">
              <a:solidFill>
                <a:srgbClr val="002060"/>
              </a:solidFill>
            </a:endParaRPr>
          </a:p>
          <a:p>
            <a:r>
              <a:rPr lang="es-ES" dirty="0" smtClean="0">
                <a:solidFill>
                  <a:srgbClr val="002060"/>
                </a:solidFill>
              </a:rPr>
              <a:t>se </a:t>
            </a:r>
            <a:r>
              <a:rPr lang="es-ES" dirty="0">
                <a:solidFill>
                  <a:srgbClr val="002060"/>
                </a:solidFill>
              </a:rPr>
              <a:t>derramó en los corazones. </a:t>
            </a:r>
            <a:endParaRPr lang="es-ES" dirty="0" smtClean="0">
              <a:solidFill>
                <a:srgbClr val="002060"/>
              </a:solidFill>
            </a:endParaRPr>
          </a:p>
          <a:p>
            <a:r>
              <a:rPr lang="es-ES" dirty="0" smtClean="0">
                <a:solidFill>
                  <a:srgbClr val="002060"/>
                </a:solidFill>
              </a:rPr>
              <a:t>Un </a:t>
            </a:r>
            <a:r>
              <a:rPr lang="es-ES" dirty="0">
                <a:solidFill>
                  <a:srgbClr val="002060"/>
                </a:solidFill>
              </a:rPr>
              <a:t>sueño que no debe congelarse </a:t>
            </a:r>
            <a:endParaRPr lang="es-ES" dirty="0" smtClean="0">
              <a:solidFill>
                <a:srgbClr val="002060"/>
              </a:solidFill>
            </a:endParaRPr>
          </a:p>
          <a:p>
            <a:r>
              <a:rPr lang="es-ES" dirty="0" smtClean="0">
                <a:solidFill>
                  <a:srgbClr val="002060"/>
                </a:solidFill>
              </a:rPr>
              <a:t>en </a:t>
            </a:r>
            <a:r>
              <a:rPr lang="es-ES" dirty="0">
                <a:solidFill>
                  <a:srgbClr val="002060"/>
                </a:solidFill>
              </a:rPr>
              <a:t>el corazón del mundo. </a:t>
            </a:r>
            <a:endParaRPr lang="es-ES" dirty="0" smtClean="0">
              <a:solidFill>
                <a:srgbClr val="002060"/>
              </a:solidFill>
            </a:endParaRPr>
          </a:p>
          <a:p>
            <a:r>
              <a:rPr lang="es-ES" dirty="0" smtClean="0">
                <a:solidFill>
                  <a:srgbClr val="002060"/>
                </a:solidFill>
              </a:rPr>
              <a:t>Haz </a:t>
            </a:r>
            <a:r>
              <a:rPr lang="es-ES" dirty="0">
                <a:solidFill>
                  <a:srgbClr val="002060"/>
                </a:solidFill>
              </a:rPr>
              <a:t>que, a través de mí, </a:t>
            </a:r>
            <a:endParaRPr lang="es-ES" dirty="0" smtClean="0">
              <a:solidFill>
                <a:srgbClr val="002060"/>
              </a:solidFill>
            </a:endParaRPr>
          </a:p>
          <a:p>
            <a:r>
              <a:rPr lang="es-ES" dirty="0" smtClean="0">
                <a:solidFill>
                  <a:srgbClr val="002060"/>
                </a:solidFill>
              </a:rPr>
              <a:t>tu </a:t>
            </a:r>
            <a:r>
              <a:rPr lang="es-ES" dirty="0">
                <a:solidFill>
                  <a:srgbClr val="002060"/>
                </a:solidFill>
              </a:rPr>
              <a:t>sueño pueda crecer, </a:t>
            </a:r>
            <a:endParaRPr lang="es-ES" dirty="0" smtClean="0">
              <a:solidFill>
                <a:srgbClr val="002060"/>
              </a:solidFill>
            </a:endParaRPr>
          </a:p>
          <a:p>
            <a:r>
              <a:rPr lang="es-ES" dirty="0" smtClean="0">
                <a:solidFill>
                  <a:srgbClr val="002060"/>
                </a:solidFill>
              </a:rPr>
              <a:t>multiplicarse </a:t>
            </a:r>
            <a:r>
              <a:rPr lang="es-ES" dirty="0">
                <a:solidFill>
                  <a:srgbClr val="002060"/>
                </a:solidFill>
              </a:rPr>
              <a:t>y alcanzar </a:t>
            </a:r>
            <a:endParaRPr lang="es-ES" dirty="0" smtClean="0">
              <a:solidFill>
                <a:srgbClr val="002060"/>
              </a:solidFill>
            </a:endParaRPr>
          </a:p>
          <a:p>
            <a:r>
              <a:rPr lang="es-ES" dirty="0" smtClean="0">
                <a:solidFill>
                  <a:srgbClr val="002060"/>
                </a:solidFill>
              </a:rPr>
              <a:t>todos </a:t>
            </a:r>
            <a:r>
              <a:rPr lang="es-ES" dirty="0">
                <a:solidFill>
                  <a:srgbClr val="002060"/>
                </a:solidFill>
              </a:rPr>
              <a:t>los rincones de la tierra. </a:t>
            </a:r>
            <a:endParaRPr lang="es-ES" dirty="0" smtClean="0">
              <a:solidFill>
                <a:srgbClr val="002060"/>
              </a:solidFill>
            </a:endParaRPr>
          </a:p>
          <a:p>
            <a:r>
              <a:rPr lang="es-ES" dirty="0" smtClean="0">
                <a:solidFill>
                  <a:srgbClr val="002060"/>
                </a:solidFill>
              </a:rPr>
              <a:t>Como </a:t>
            </a:r>
            <a:r>
              <a:rPr lang="es-ES" dirty="0">
                <a:solidFill>
                  <a:srgbClr val="002060"/>
                </a:solidFill>
              </a:rPr>
              <a:t>María, yo también te digo “sí”: </a:t>
            </a:r>
            <a:endParaRPr lang="es-ES" dirty="0" smtClean="0">
              <a:solidFill>
                <a:srgbClr val="002060"/>
              </a:solidFill>
            </a:endParaRPr>
          </a:p>
          <a:p>
            <a:r>
              <a:rPr lang="es-ES" dirty="0" smtClean="0">
                <a:solidFill>
                  <a:srgbClr val="002060"/>
                </a:solidFill>
              </a:rPr>
              <a:t>con </a:t>
            </a:r>
            <a:r>
              <a:rPr lang="es-ES" dirty="0">
                <a:solidFill>
                  <a:srgbClr val="002060"/>
                </a:solidFill>
              </a:rPr>
              <a:t>mis manos, con mis pies, </a:t>
            </a:r>
            <a:endParaRPr lang="es-ES" dirty="0" smtClean="0">
              <a:solidFill>
                <a:srgbClr val="002060"/>
              </a:solidFill>
            </a:endParaRPr>
          </a:p>
          <a:p>
            <a:r>
              <a:rPr lang="es-ES" dirty="0" smtClean="0">
                <a:solidFill>
                  <a:srgbClr val="002060"/>
                </a:solidFill>
              </a:rPr>
              <a:t>con </a:t>
            </a:r>
            <a:r>
              <a:rPr lang="es-ES" dirty="0">
                <a:solidFill>
                  <a:srgbClr val="002060"/>
                </a:solidFill>
              </a:rPr>
              <a:t>mi mirada, con mi corazón </a:t>
            </a:r>
            <a:endParaRPr lang="es-ES" dirty="0" smtClean="0">
              <a:solidFill>
                <a:srgbClr val="002060"/>
              </a:solidFill>
            </a:endParaRPr>
          </a:p>
          <a:p>
            <a:r>
              <a:rPr lang="es-ES" dirty="0" smtClean="0">
                <a:solidFill>
                  <a:srgbClr val="002060"/>
                </a:solidFill>
              </a:rPr>
              <a:t>quiero </a:t>
            </a:r>
            <a:r>
              <a:rPr lang="es-ES" dirty="0">
                <a:solidFill>
                  <a:srgbClr val="002060"/>
                </a:solidFill>
              </a:rPr>
              <a:t>dar carne y vida a tu sueño, </a:t>
            </a:r>
            <a:endParaRPr lang="es-ES" dirty="0" smtClean="0">
              <a:solidFill>
                <a:srgbClr val="002060"/>
              </a:solidFill>
            </a:endParaRPr>
          </a:p>
          <a:p>
            <a:r>
              <a:rPr lang="es-ES" dirty="0" smtClean="0">
                <a:solidFill>
                  <a:srgbClr val="002060"/>
                </a:solidFill>
              </a:rPr>
              <a:t>amando </a:t>
            </a:r>
            <a:r>
              <a:rPr lang="es-ES" dirty="0">
                <a:solidFill>
                  <a:srgbClr val="002060"/>
                </a:solidFill>
              </a:rPr>
              <a:t>con el mismo amor </a:t>
            </a:r>
            <a:endParaRPr lang="es-ES" dirty="0" smtClean="0">
              <a:solidFill>
                <a:srgbClr val="002060"/>
              </a:solidFill>
            </a:endParaRPr>
          </a:p>
          <a:p>
            <a:r>
              <a:rPr lang="es-ES" dirty="0" smtClean="0">
                <a:solidFill>
                  <a:srgbClr val="002060"/>
                </a:solidFill>
              </a:rPr>
              <a:t>con </a:t>
            </a:r>
            <a:r>
              <a:rPr lang="es-ES" dirty="0">
                <a:solidFill>
                  <a:srgbClr val="002060"/>
                </a:solidFill>
              </a:rPr>
              <a:t>que Tú nos amaste. </a:t>
            </a:r>
            <a:endParaRPr lang="es-ES" dirty="0" smtClean="0">
              <a:solidFill>
                <a:srgbClr val="002060"/>
              </a:solidFill>
            </a:endParaRPr>
          </a:p>
          <a:p>
            <a:r>
              <a:rPr lang="es-ES" dirty="0" smtClean="0">
                <a:solidFill>
                  <a:srgbClr val="002060"/>
                </a:solidFill>
              </a:rPr>
              <a:t>Amén</a:t>
            </a:r>
            <a:r>
              <a:rPr lang="es-ES" dirty="0">
                <a:solidFill>
                  <a:srgbClr val="002060"/>
                </a:solidFill>
              </a:rPr>
              <a:t>. </a:t>
            </a:r>
          </a:p>
        </p:txBody>
      </p:sp>
      <p:sp>
        <p:nvSpPr>
          <p:cNvPr id="3" name="Rectángulo 2"/>
          <p:cNvSpPr/>
          <p:nvPr/>
        </p:nvSpPr>
        <p:spPr>
          <a:xfrm>
            <a:off x="7293424" y="5934670"/>
            <a:ext cx="46602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Feliz jueves!!!</a:t>
            </a:r>
            <a:endParaRPr lang="es-E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1026" name="Picture 2" descr="Resultado de imagen de jornada mundial de oraciÃ³n por las vocaciones 20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265" y="1678898"/>
            <a:ext cx="6450409" cy="42913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4938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179</TotalTime>
  <Words>215</Words>
  <Application>Microsoft Office PowerPoint</Application>
  <PresentationFormat>Panorámica</PresentationFormat>
  <Paragraphs>35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Comic Sans MS</vt:lpstr>
      <vt:lpstr>Garamond</vt:lpstr>
      <vt:lpstr>Times New Roman</vt:lpstr>
      <vt:lpstr>Savon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TOSHIBA</dc:creator>
  <cp:lastModifiedBy>TOSHIBA</cp:lastModifiedBy>
  <cp:revision>28</cp:revision>
  <dcterms:created xsi:type="dcterms:W3CDTF">2019-05-05T08:58:28Z</dcterms:created>
  <dcterms:modified xsi:type="dcterms:W3CDTF">2019-05-05T12:48:42Z</dcterms:modified>
</cp:coreProperties>
</file>