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EJKqLj3lq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54" y="1237069"/>
            <a:ext cx="3156736" cy="442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2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72" y="2352879"/>
            <a:ext cx="1479404" cy="153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4"/>
          <p:cNvSpPr>
            <a:spLocks noChangeArrowheads="1"/>
          </p:cNvSpPr>
          <p:nvPr/>
        </p:nvSpPr>
        <p:spPr bwMode="auto">
          <a:xfrm>
            <a:off x="5256082" y="3302184"/>
            <a:ext cx="403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s-E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Colegio  “La Purísima”</a:t>
            </a:r>
          </a:p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s-E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      Callosa de Segura        </a:t>
            </a:r>
          </a:p>
          <a:p>
            <a:pPr algn="ctr">
              <a:lnSpc>
                <a:spcPct val="150000"/>
              </a:lnSpc>
              <a:tabLst>
                <a:tab pos="2698750" algn="ctr"/>
                <a:tab pos="5399088" algn="r"/>
              </a:tabLst>
              <a:defRPr/>
            </a:pP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Carmelitas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Misioneras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altLang="es-E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Teresianas</a:t>
            </a:r>
            <a:r>
              <a:rPr lang="en-US" altLang="es-E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  <a:cs typeface="Times New Roman" pitchFamily="18" charset="0"/>
              </a:rPr>
              <a:t> </a:t>
            </a:r>
            <a:endParaRPr lang="es-ES" altLang="es-E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979200" y="1237069"/>
            <a:ext cx="529824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Viernes 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10</a:t>
            </a:r>
            <a:r>
              <a:rPr lang="es-ES" sz="4800" b="1" spc="50" dirty="0" smtClean="0">
                <a:ln w="2857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</a:rPr>
              <a:t>/05/19</a:t>
            </a:r>
            <a:endParaRPr lang="es-ES" sz="4800" b="1" spc="50" dirty="0">
              <a:ln w="2857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7523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domingo del buen pastor para niÃ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250" y="2588796"/>
            <a:ext cx="7537244" cy="4239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581418" y="5120159"/>
            <a:ext cx="330372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https://www.youtube.com/watch?v=NEJKqLj3lqE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353949" y="506918"/>
            <a:ext cx="11274240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El próximo domingo 12 de mayo es el 4º domingo de Pascua,</a:t>
            </a:r>
          </a:p>
          <a:p>
            <a:pPr algn="ctr"/>
            <a:r>
              <a:rPr lang="es-E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es considerado el «DOMINGO DEL BUEN PASTOR», </a:t>
            </a:r>
          </a:p>
          <a:p>
            <a:pPr algn="ctr"/>
            <a:r>
              <a:rPr lang="es-E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todos los años se propone el capítulo 10 </a:t>
            </a:r>
          </a:p>
          <a:p>
            <a:pPr algn="ctr"/>
            <a:r>
              <a:rPr lang="es-ES" sz="2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del Evangelio según San Juan.</a:t>
            </a:r>
            <a:endParaRPr lang="es-ES" sz="28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endParaRPr lang="es-ES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81418" y="3323651"/>
            <a:ext cx="3573414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Animaos a seguir</a:t>
            </a:r>
          </a:p>
          <a:p>
            <a:pPr algn="ctr"/>
            <a: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</a:t>
            </a:r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coreografía</a:t>
            </a:r>
          </a:p>
          <a:p>
            <a:pPr algn="ctr"/>
            <a: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</a:t>
            </a:r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el siguiente vídeo:</a:t>
            </a:r>
            <a:endParaRPr lang="es-E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68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de domingo del buen pastor para niÃ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5" y="1068527"/>
            <a:ext cx="6297025" cy="5557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813283" y="299086"/>
            <a:ext cx="101457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smtClean="0">
                <a:ln/>
                <a:solidFill>
                  <a:schemeClr val="accent3"/>
                </a:solidFill>
                <a:effectLst/>
              </a:rPr>
              <a:t>«Yo doy la vida eterna a mis ovejas»</a:t>
            </a:r>
            <a:endParaRPr lang="es-E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465730" y="1258456"/>
            <a:ext cx="536150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rgbClr val="242424"/>
                </a:solidFill>
                <a:latin typeface="Comic Sans MS" panose="030F0702030302020204" pitchFamily="66" charset="0"/>
              </a:rPr>
              <a:t>En el mes de Mayo, el Papa nos pide que recemos por la Evangelización en África. </a:t>
            </a:r>
          </a:p>
          <a:p>
            <a:pPr algn="ctr"/>
            <a:endParaRPr lang="es-ES" sz="2800" dirty="0">
              <a:solidFill>
                <a:srgbClr val="242424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ES" sz="2800" dirty="0" smtClean="0">
                <a:solidFill>
                  <a:srgbClr val="242424"/>
                </a:solidFill>
                <a:latin typeface="Comic Sans MS" panose="030F0702030302020204" pitchFamily="66" charset="0"/>
              </a:rPr>
              <a:t>Recemos todos juntos:</a:t>
            </a:r>
          </a:p>
          <a:p>
            <a:pPr algn="ctr"/>
            <a:endParaRPr lang="es-ES" sz="2400" dirty="0">
              <a:solidFill>
                <a:srgbClr val="242424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Para 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que, mediante el esfuerzo de sus propios miembros, la Iglesia en África sea fermento de unidad entre los pueblos, signo de esperanza para este continente</a:t>
            </a:r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. Amén.</a:t>
            </a:r>
            <a:endParaRPr lang="es-ES" sz="2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57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0762" y="4796852"/>
            <a:ext cx="1651238" cy="20611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2"/>
          <a:stretch/>
        </p:blipFill>
        <p:spPr bwMode="auto">
          <a:xfrm>
            <a:off x="205968" y="257875"/>
            <a:ext cx="3811397" cy="6382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208793" y="448437"/>
            <a:ext cx="7342075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Felicidades a </a:t>
            </a:r>
            <a:r>
              <a:rPr lang="es-ES" sz="4800" b="1" spc="50" dirty="0" err="1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tod@s</a:t>
            </a:r>
            <a:endParaRPr lang="es-ES" sz="4800" b="1" spc="50" dirty="0" smtClean="0">
              <a:ln w="952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s-ES" sz="4800" b="1" cap="none" spc="50" dirty="0" err="1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aquell@s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s-ES" sz="4800" b="1" cap="none" spc="50" dirty="0" err="1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alumn@s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s-ES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</a:t>
            </a:r>
            <a:r>
              <a:rPr lang="es-ES" sz="48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ue este fin de semana</a:t>
            </a:r>
          </a:p>
          <a:p>
            <a:pPr algn="ctr"/>
            <a:r>
              <a:rPr lang="es-ES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 vais a confirmar,</a:t>
            </a:r>
          </a:p>
          <a:p>
            <a:pPr algn="ctr"/>
            <a:r>
              <a:rPr lang="es-ES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</a:t>
            </a:r>
            <a:r>
              <a:rPr lang="es-ES" sz="48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ue el ESPÍRITU SANTO</a:t>
            </a:r>
          </a:p>
          <a:p>
            <a:pPr algn="ctr"/>
            <a:r>
              <a:rPr lang="es-ES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ea 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vuestro </a:t>
            </a:r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guía en </a:t>
            </a:r>
          </a:p>
          <a:p>
            <a:pPr algn="ctr"/>
            <a:r>
              <a:rPr lang="es-ES" sz="4800" b="1" cap="none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cada momento</a:t>
            </a:r>
          </a:p>
          <a:p>
            <a:pPr algn="ctr"/>
            <a:r>
              <a:rPr lang="es-ES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</a:t>
            </a:r>
            <a:r>
              <a:rPr lang="es-ES" sz="48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 vuestra vida.</a:t>
            </a:r>
            <a:endParaRPr lang="es-ES" sz="48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3124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46</TotalTime>
  <Words>155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Comic Sans MS</vt:lpstr>
      <vt:lpstr>Garamond</vt:lpstr>
      <vt:lpstr>Times New Roman</vt:lpstr>
      <vt:lpstr>Savon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8</cp:revision>
  <dcterms:created xsi:type="dcterms:W3CDTF">2019-05-05T08:58:28Z</dcterms:created>
  <dcterms:modified xsi:type="dcterms:W3CDTF">2019-05-05T12:12:22Z</dcterms:modified>
</cp:coreProperties>
</file>