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8" r:id="rId1"/>
  </p:sldMasterIdLst>
  <p:sldIdLst>
    <p:sldId id="256" r:id="rId2"/>
    <p:sldId id="258" r:id="rId3"/>
    <p:sldId id="26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6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15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149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6058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080702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7004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4124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96170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60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86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9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60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8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9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51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04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6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ZiSboskv0HA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154" y="1237069"/>
            <a:ext cx="3156736" cy="442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72" y="2352879"/>
            <a:ext cx="1479404" cy="153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4"/>
          <p:cNvSpPr>
            <a:spLocks noChangeArrowheads="1"/>
          </p:cNvSpPr>
          <p:nvPr/>
        </p:nvSpPr>
        <p:spPr bwMode="auto">
          <a:xfrm>
            <a:off x="5256082" y="3302184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tabLst>
                <a:tab pos="2698750" algn="ctr"/>
                <a:tab pos="5399088" algn="r"/>
              </a:tabLst>
              <a:defRPr/>
            </a:pPr>
            <a:r>
              <a:rPr lang="es-ES" alt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Colegio  “La Purísima”</a:t>
            </a:r>
          </a:p>
          <a:p>
            <a:pPr algn="ctr">
              <a:lnSpc>
                <a:spcPct val="150000"/>
              </a:lnSpc>
              <a:tabLst>
                <a:tab pos="2698750" algn="ctr"/>
                <a:tab pos="5399088" algn="r"/>
              </a:tabLst>
              <a:defRPr/>
            </a:pPr>
            <a:r>
              <a:rPr lang="es-ES" alt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      Callosa de Segura        </a:t>
            </a:r>
          </a:p>
          <a:p>
            <a:pPr algn="ctr">
              <a:lnSpc>
                <a:spcPct val="150000"/>
              </a:lnSpc>
              <a:tabLst>
                <a:tab pos="2698750" algn="ctr"/>
                <a:tab pos="5399088" algn="r"/>
              </a:tabLst>
              <a:defRPr/>
            </a:pPr>
            <a:r>
              <a:rPr lang="en-US" altLang="es-E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Carmelitas</a:t>
            </a:r>
            <a:r>
              <a:rPr lang="en-US" alt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es-E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Misioneras</a:t>
            </a:r>
            <a:r>
              <a:rPr lang="en-US" alt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es-E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Teresianas</a:t>
            </a:r>
            <a:r>
              <a:rPr lang="en-US" alt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endParaRPr lang="es-ES" altLang="es-E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967632" y="1237069"/>
            <a:ext cx="460914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Mart</a:t>
            </a:r>
            <a:r>
              <a:rPr lang="es-ES" sz="4800" b="1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es </a:t>
            </a:r>
            <a:r>
              <a:rPr lang="es-ES" sz="4800" b="1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11</a:t>
            </a:r>
            <a:r>
              <a:rPr lang="es-ES" sz="4800" b="1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/06/19</a:t>
            </a:r>
            <a:endParaRPr lang="es-ES" sz="4800" b="1" spc="50" dirty="0">
              <a:ln w="2857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752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32012" y="1313742"/>
            <a:ext cx="99911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Comencemos este martes viendo el siguiente vídeo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851735" y="2415449"/>
            <a:ext cx="47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2"/>
              </a:rPr>
              <a:t>https://www.youtube.com/watch?v=ZiSboskv0HA</a:t>
            </a:r>
            <a:endParaRPr lang="es-ES" dirty="0"/>
          </a:p>
        </p:txBody>
      </p:sp>
      <p:pic>
        <p:nvPicPr>
          <p:cNvPr id="1030" name="Picture 6" descr="Resultado de imagen de cuidado del medio ambiente niÃ±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110" y="3671045"/>
            <a:ext cx="4754498" cy="2662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6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5597918" y="5481512"/>
            <a:ext cx="4223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Feliz martes!!!</a:t>
            </a:r>
            <a:endParaRPr lang="es-E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 descr="Resultado de imagen de cuidado del medio ambiente niÃ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57" y="1618810"/>
            <a:ext cx="3491724" cy="3643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Rectángulo 8"/>
          <p:cNvSpPr/>
          <p:nvPr/>
        </p:nvSpPr>
        <p:spPr>
          <a:xfrm>
            <a:off x="4370293" y="3624120"/>
            <a:ext cx="639723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¿Haces algo para cuidar el medio en el que mueves?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134510" y="1618810"/>
            <a:ext cx="686880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¿Qué crees que se puede hacer para cuidar nuestro planeta?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370293" y="514208"/>
            <a:ext cx="29338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REFLEXIÓN</a:t>
            </a:r>
            <a:endParaRPr lang="es-E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178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154</TotalTime>
  <Words>52</Words>
  <Application>Microsoft Office PowerPoint</Application>
  <PresentationFormat>Panorámica</PresentationFormat>
  <Paragraphs>10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Comic Sans MS</vt:lpstr>
      <vt:lpstr>Times New Roman</vt:lpstr>
      <vt:lpstr>Tw Cen MT</vt:lpstr>
      <vt:lpstr>Gota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TOSHIBA</dc:creator>
  <cp:lastModifiedBy>TOSHIBA</cp:lastModifiedBy>
  <cp:revision>26</cp:revision>
  <dcterms:created xsi:type="dcterms:W3CDTF">2019-05-05T08:58:28Z</dcterms:created>
  <dcterms:modified xsi:type="dcterms:W3CDTF">2019-06-09T14:21:14Z</dcterms:modified>
</cp:coreProperties>
</file>