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5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149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60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8070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00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41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617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6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9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9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38y_1EWIE9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54" y="1237069"/>
            <a:ext cx="3156736" cy="442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72" y="2352879"/>
            <a:ext cx="1479404" cy="15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4"/>
          <p:cNvSpPr>
            <a:spLocks noChangeArrowheads="1"/>
          </p:cNvSpPr>
          <p:nvPr/>
        </p:nvSpPr>
        <p:spPr bwMode="auto">
          <a:xfrm>
            <a:off x="5256082" y="330218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Colegio  “La Purísima”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Callosa de Segura        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Carmelitas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Misioneras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Teresianas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s-ES" alt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20679" y="1237069"/>
            <a:ext cx="530305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Miércol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es 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/06/19</a:t>
            </a:r>
            <a:endParaRPr lang="es-ES" sz="4800" b="1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5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32012" y="1313742"/>
            <a:ext cx="99911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Comencemos este miércoles viendo el siguiente vídeo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843177" y="2165028"/>
            <a:ext cx="489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2"/>
              </a:rPr>
              <a:t>https://www.youtube.com/watch?v=38y_1EWIE9I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95" y="2800871"/>
            <a:ext cx="2635797" cy="388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355058" y="5934670"/>
            <a:ext cx="5000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Feliz </a:t>
            </a:r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miércol</a:t>
            </a:r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</a:t>
            </a:r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!!!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9304" y="5284598"/>
            <a:ext cx="105077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¿A qué conclusión has llegado tras ver el corto?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5064" y="1160758"/>
            <a:ext cx="103024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¿Sabrías identificar qué sentimientos han pasado por ti durante el corto, han ido variando?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342158" y="369247"/>
            <a:ext cx="2933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REFLEXIÓN</a:t>
            </a:r>
            <a:endParaRPr lang="es-E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15" y="2237976"/>
            <a:ext cx="666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230</TotalTime>
  <Words>56</Words>
  <Application>Microsoft Office PowerPoint</Application>
  <PresentationFormat>Panorámica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Comic Sans MS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28</cp:revision>
  <dcterms:created xsi:type="dcterms:W3CDTF">2019-05-05T08:58:28Z</dcterms:created>
  <dcterms:modified xsi:type="dcterms:W3CDTF">2019-06-09T14:22:13Z</dcterms:modified>
</cp:coreProperties>
</file>