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63" r:id="rId3"/>
    <p:sldId id="262" r:id="rId4"/>
    <p:sldId id="264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174655-CFFC-4030-B895-1445CA32157E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14/11/2019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E7DC-8FEF-43FB-B0AB-6D3D5F77D2A9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7676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1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312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5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584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47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3BCC5-5025-4D33-A4D8-1C80F91DBC5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E695-F8E5-44D5-A40A-E85D1BBE7CC8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85427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4E141-5F7E-4C9E-B7EB-FADC3C6A3C2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AAA3-947A-4A26-9AC7-4F1643FAFA1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1393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DEF6D-9D32-4291-8235-964DBF48F136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28-21D1-457D-993E-DB6FE5BCEA6A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3357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661AD-CC00-4314-9C41-B66EADC33A96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14/11/2019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081-057F-4B36-9DFF-2856ACEEA4C2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942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29084-E5F2-4BD3-A79A-B0B7935C861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853-39F8-4F25-8630-D4AE3EB915A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0851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C1850-FD4B-4A1C-B2B2-14887F5AE35D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4703-0375-4A2F-B81E-CB369B4B13C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121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4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A7747-3D3E-40B8-BF00-2BB317FFAF6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6AD-0D96-49E5-8AF5-92053E0C864F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603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4919B-871F-413B-84E4-291C2D1C4D17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2B92-47FC-456B-A58E-09BED17F6420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845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4113D-2724-4D45-A900-F115439DD051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975F-88C2-4708-A360-B0BBE3F6D9A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2759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14/11/2019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1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63" y="980728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4372235" y="4077072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 Misioneras Teresianas </a:t>
            </a:r>
            <a:endParaRPr lang="es-ES" altLang="es-ES" b="1" dirty="0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4035902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9512" y="1129706"/>
            <a:ext cx="712879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rtl="0" eaLnBrk="0" hangingPunct="0">
              <a:spcBef>
                <a:spcPct val="0"/>
              </a:spcBef>
              <a:buNone/>
              <a:defRPr/>
            </a:pPr>
            <a:r>
              <a:rPr lang="es-ES" sz="2400" b="1" dirty="0">
                <a:ln/>
                <a:solidFill>
                  <a:schemeClr val="accent4"/>
                </a:solidFill>
              </a:rPr>
              <a:t>Aprovecha y valora al máximo lo que SI tienes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743908" y="2708920"/>
            <a:ext cx="38603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Roboto"/>
              </a:rPr>
              <a:t>Valorar </a:t>
            </a:r>
            <a:r>
              <a:rPr lang="es-ES" dirty="0" smtClean="0">
                <a:latin typeface="Roboto"/>
              </a:rPr>
              <a:t>a: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Roboto"/>
              </a:rPr>
              <a:t>nuestros </a:t>
            </a:r>
            <a:r>
              <a:rPr lang="es-ES" dirty="0">
                <a:latin typeface="Roboto"/>
              </a:rPr>
              <a:t>seres </a:t>
            </a:r>
            <a:r>
              <a:rPr lang="es-ES" dirty="0" smtClean="0">
                <a:latin typeface="Roboto"/>
              </a:rPr>
              <a:t>queridos,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Roboto"/>
              </a:rPr>
              <a:t>nuestros logros,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Roboto"/>
              </a:rPr>
              <a:t>las </a:t>
            </a:r>
            <a:r>
              <a:rPr lang="es-ES" dirty="0">
                <a:latin typeface="Roboto"/>
              </a:rPr>
              <a:t>pequeñas y grandes </a:t>
            </a:r>
            <a:r>
              <a:rPr lang="es-ES" dirty="0" smtClean="0">
                <a:latin typeface="Roboto"/>
              </a:rPr>
              <a:t>cosas </a:t>
            </a:r>
            <a:r>
              <a:rPr lang="es-ES" dirty="0">
                <a:latin typeface="Roboto"/>
              </a:rPr>
              <a:t>que nos ofrece la </a:t>
            </a:r>
            <a:r>
              <a:rPr lang="es-ES" dirty="0" smtClean="0">
                <a:latin typeface="Roboto"/>
              </a:rPr>
              <a:t>vida, </a:t>
            </a:r>
            <a:r>
              <a:rPr lang="es-ES" dirty="0">
                <a:latin typeface="Roboto"/>
              </a:rPr>
              <a:t>de su grandeza en el momento que las </a:t>
            </a:r>
            <a:r>
              <a:rPr lang="es-ES" dirty="0" smtClean="0">
                <a:latin typeface="Roboto"/>
              </a:rPr>
              <a:t>vivimos.</a:t>
            </a:r>
          </a:p>
          <a:p>
            <a:r>
              <a:rPr lang="es-ES" dirty="0" smtClean="0">
                <a:latin typeface="Roboto"/>
              </a:rPr>
              <a:t> Todo ello </a:t>
            </a:r>
            <a:r>
              <a:rPr lang="es-ES" dirty="0">
                <a:latin typeface="Roboto"/>
              </a:rPr>
              <a:t>nos permitirá estar en sintonía con la verdadera </a:t>
            </a:r>
            <a:r>
              <a:rPr lang="es-ES" dirty="0" smtClean="0">
                <a:latin typeface="Roboto"/>
              </a:rPr>
              <a:t>felicidad. </a:t>
            </a:r>
            <a:endParaRPr lang="es-ES" dirty="0">
              <a:latin typeface="Roboto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79512" y="59959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Esta semana vamos a comenzar reflexionando </a:t>
            </a:r>
            <a:r>
              <a:rPr lang="es-ES" dirty="0" smtClean="0"/>
              <a:t>con esta frase.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b="1" dirty="0" smtClean="0">
              <a:solidFill>
                <a:srgbClr val="374858"/>
              </a:solidFill>
              <a:latin typeface="Roboto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90178" y="544522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Muchas veces esperamos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grandes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cosas</a:t>
            </a: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, </a:t>
            </a:r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pero olvidamos que nuestra vida ya nos ofrece pequeños regalos 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que otros desearían.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55069"/>
            <a:ext cx="3377660" cy="225965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13980" y="1822205"/>
            <a:ext cx="6822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374858"/>
                </a:solidFill>
                <a:latin typeface="Roboto"/>
              </a:rPr>
              <a:t>Valorar lo que tienes implica agradecer los momentos y recuerdos que nacen alrededor de nuestra existencia</a:t>
            </a:r>
            <a:r>
              <a:rPr lang="es-ES" dirty="0">
                <a:solidFill>
                  <a:srgbClr val="374858"/>
                </a:solidFill>
                <a:latin typeface="Roboto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3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620688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“Hay dos maneras de tomarse la vida: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Puedes vivirla lamentándote de todo lo que te falta, quejándote por lo que la vida no te dio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 puedes vivirla aprovechando al máximo lo que sí tienes.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738219"/>
            <a:ext cx="7704856" cy="584775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 </a:t>
            </a:r>
            <a:r>
              <a:rPr lang="es-E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Aprovecha y valora al máximo lo que SI tienes</a:t>
            </a:r>
            <a:endParaRPr lang="es-EC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iandra GD" pitchFamily="34" charset="0"/>
              <a:ea typeface="Times New Roman" pitchFamily="18" charset="0"/>
              <a:cs typeface="HelveticaNeue-BoldItalic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06680"/>
            <a:ext cx="2605442" cy="26262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36510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5618" t="2027" r="10550" b="-1"/>
          <a:stretch/>
        </p:blipFill>
        <p:spPr>
          <a:xfrm>
            <a:off x="179512" y="260648"/>
            <a:ext cx="3744416" cy="455881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779912" y="1700808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Oración: “Te doy gracias Señor”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Señor, te doy gracias 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por lo que soy,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por lo que tengo,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unque no me suela dar cuenta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 tantas y tantas cosas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Hoy Señor te ofrezco mi trabajo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y mi esfuerzo.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Porque hoy si sé lo que soy 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lo que tengo.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Gracias, Señor. Amén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97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666</TotalTime>
  <Words>211</Words>
  <Application>Microsoft Office PowerPoint</Application>
  <PresentationFormat>Presentación en pantalla (4:3)</PresentationFormat>
  <Paragraphs>32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Arial</vt:lpstr>
      <vt:lpstr>Century Gothic</vt:lpstr>
      <vt:lpstr>HelveticaNeue-BoldItalic</vt:lpstr>
      <vt:lpstr>Maiandra GD</vt:lpstr>
      <vt:lpstr>Roboto</vt:lpstr>
      <vt:lpstr>Times New Roman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72</cp:revision>
  <dcterms:created xsi:type="dcterms:W3CDTF">2016-02-11T13:57:31Z</dcterms:created>
  <dcterms:modified xsi:type="dcterms:W3CDTF">2019-11-14T18:10:40Z</dcterms:modified>
</cp:coreProperties>
</file>