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6"/>
  </p:notes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021" autoAdjust="0"/>
  </p:normalViewPr>
  <p:slideViewPr>
    <p:cSldViewPr>
      <p:cViewPr varScale="1">
        <p:scale>
          <a:sx n="95" d="100"/>
          <a:sy n="95" d="100"/>
        </p:scale>
        <p:origin x="3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952C-46BA-4905-8E84-90386E4FCD8F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CE5B-72F0-430F-ACB4-18EBCD115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47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CE5B-72F0-430F-ACB4-18EBCD1155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6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541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45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69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94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21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7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967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982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907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6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61" y="588963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221088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UN REY CRUCIFICADO </a:t>
            </a:r>
            <a:endParaRPr lang="es-EC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568" t="9448" r="4947" b="7602"/>
          <a:stretch/>
        </p:blipFill>
        <p:spPr>
          <a:xfrm>
            <a:off x="1043608" y="260648"/>
            <a:ext cx="6984776" cy="53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5536" y="3068960"/>
            <a:ext cx="77039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Uno de los malhechores crucificados lo insultaba diciendo: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«¿No eres tú el Mesías? Sálvate a ti mismo y a nosotros».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Pero el otro, respondiéndole e increpándolo, le decía: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«¿Ni siquiera temes tú a Dios, estando en la misma condena? Nosotros, en verdad, lo estamos justamente, porque recibimos el justo pago de lo que hicimos; en cambio, éste no ha hecho nada malo».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Y decía: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«Jesús, acuérdate de mí cuando llegues a tu reino».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Jesús le dijo: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«En verdad te digo: hoy estarás conmigo en el paraíso».</a:t>
            </a:r>
            <a:endParaRPr lang="es-ES" sz="1600" dirty="0"/>
          </a:p>
          <a:p>
            <a:endParaRPr lang="es-ES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</a:rPr>
              <a:t>Palabra del </a:t>
            </a:r>
            <a:r>
              <a:rPr lang="es-ES" b="1" dirty="0" smtClean="0">
                <a:latin typeface="Arial" panose="020B0604020202020204" pitchFamily="34" charset="0"/>
              </a:rPr>
              <a:t>Señor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67544" y="553451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En aquel tiempo, los magistrados hacían muecas a Jesús diciendo: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«A otros ha salvado; que se salve a sí mismo, si él es el Mesías de Dios, el Elegido».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Se burlaban de él también los soldados, que se acercaban y le ofrecían vinagre, diciendo: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«Si eres tú el rey de los judíos, sálvate a ti mismo».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Había también por encima de él un letrero: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solidFill>
                  <a:srgbClr val="4C4C4C"/>
                </a:solidFill>
                <a:latin typeface="Arial" panose="020B0604020202020204" pitchFamily="34" charset="0"/>
              </a:rPr>
              <a:t>«Este es el rey de los judíos</a:t>
            </a:r>
            <a:r>
              <a:rPr lang="es-ES" sz="1600" dirty="0" smtClean="0">
                <a:solidFill>
                  <a:srgbClr val="4C4C4C"/>
                </a:solidFill>
                <a:latin typeface="Arial" panose="020B0604020202020204" pitchFamily="34" charset="0"/>
              </a:rPr>
              <a:t>».</a:t>
            </a:r>
            <a:endParaRPr lang="es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0648"/>
            <a:ext cx="2448272" cy="34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3212" y="715227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</a:rPr>
              <a:t>Jesús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rey que ejerce su poder únicamente con la fuerza del amor, del perdón, de la humildad y de </a:t>
            </a:r>
            <a:r>
              <a:rPr lang="es-ES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s-ES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bondad.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El que lo acepte como rey, debe acogerlo libremente y abrazar su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</a:rPr>
              <a:t>misma “lógica”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</a:rPr>
              <a:t>ue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es la del amor y del perdón.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2564904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Verdana" panose="020B0604030504040204" pitchFamily="34" charset="0"/>
              </a:rPr>
              <a:t>El próximo </a:t>
            </a:r>
            <a:r>
              <a:rPr lang="es-ES" smtClean="0">
                <a:latin typeface="Verdana" panose="020B0604030504040204" pitchFamily="34" charset="0"/>
              </a:rPr>
              <a:t>domingo es la </a:t>
            </a:r>
            <a:r>
              <a:rPr lang="es-ES" dirty="0">
                <a:latin typeface="Verdana" panose="020B0604030504040204" pitchFamily="34" charset="0"/>
              </a:rPr>
              <a:t>solemnidad de </a:t>
            </a:r>
            <a:r>
              <a:rPr lang="es-ES">
                <a:latin typeface="Verdana" panose="020B0604030504040204" pitchFamily="34" charset="0"/>
              </a:rPr>
              <a:t>Cristo </a:t>
            </a:r>
            <a:r>
              <a:rPr lang="es-ES" smtClean="0">
                <a:latin typeface="Verdana" panose="020B0604030504040204" pitchFamily="34" charset="0"/>
              </a:rPr>
              <a:t>Rey, </a:t>
            </a:r>
            <a:r>
              <a:rPr lang="es-ES" dirty="0" smtClean="0">
                <a:latin typeface="Verdana" panose="020B0604030504040204" pitchFamily="34" charset="0"/>
              </a:rPr>
              <a:t>es </a:t>
            </a:r>
            <a:r>
              <a:rPr lang="es-ES" dirty="0">
                <a:latin typeface="Verdana" panose="020B0604030504040204" pitchFamily="34" charset="0"/>
              </a:rPr>
              <a:t>una fiesta que siempre cierra el Año Litúrgico. Es una de las fiestas más importantes del calendario </a:t>
            </a:r>
            <a:r>
              <a:rPr lang="es-ES" dirty="0" smtClean="0">
                <a:latin typeface="Verdana" panose="020B0604030504040204" pitchFamily="34" charset="0"/>
              </a:rPr>
              <a:t>litúrgico, </a:t>
            </a:r>
            <a:r>
              <a:rPr lang="es-ES" dirty="0">
                <a:latin typeface="Verdana" panose="020B0604030504040204" pitchFamily="34" charset="0"/>
              </a:rPr>
              <a:t>s</a:t>
            </a:r>
            <a:r>
              <a:rPr lang="es-ES" dirty="0" smtClean="0">
                <a:latin typeface="Verdana" panose="020B0604030504040204" pitchFamily="34" charset="0"/>
              </a:rPr>
              <a:t>e </a:t>
            </a:r>
            <a:r>
              <a:rPr lang="es-ES" dirty="0">
                <a:latin typeface="Verdana" panose="020B0604030504040204" pitchFamily="34" charset="0"/>
              </a:rPr>
              <a:t>celebra el quinto domingo antes de la fiesta de navidad del 25 de diciembre</a:t>
            </a:r>
            <a:r>
              <a:rPr lang="es-ES" dirty="0" smtClean="0">
                <a:latin typeface="Verdana" panose="020B0604030504040204" pitchFamily="34" charset="0"/>
              </a:rPr>
              <a:t>.</a:t>
            </a:r>
            <a:endParaRPr lang="es-ES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40" y="2420888"/>
            <a:ext cx="4858201" cy="30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</TotalTime>
  <Words>136</Words>
  <Application>Microsoft Office PowerPoint</Application>
  <PresentationFormat>Presentación en pantalla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HelveticaNeue-BoldItalic</vt:lpstr>
      <vt:lpstr>Maiandra GD</vt:lpstr>
      <vt:lpstr>Times New Roman</vt:lpstr>
      <vt:lpstr>Verdana</vt:lpstr>
      <vt:lpstr>Retrospección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70</cp:revision>
  <dcterms:created xsi:type="dcterms:W3CDTF">2016-02-11T13:57:31Z</dcterms:created>
  <dcterms:modified xsi:type="dcterms:W3CDTF">2019-11-17T18:32:32Z</dcterms:modified>
</cp:coreProperties>
</file>