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646C-E2AA-43E9-9EFC-498CE653FFFB}" type="datetimeFigureOut">
              <a:rPr lang="es-ES" smtClean="0"/>
              <a:t>29/11/2019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2651-ED9B-44EB-9B01-DDF48B2DC8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073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646C-E2AA-43E9-9EFC-498CE653FFFB}" type="datetimeFigureOut">
              <a:rPr lang="es-ES" smtClean="0"/>
              <a:t>29/11/2019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2651-ED9B-44EB-9B01-DDF48B2DC8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697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646C-E2AA-43E9-9EFC-498CE653FFFB}" type="datetimeFigureOut">
              <a:rPr lang="es-ES" smtClean="0"/>
              <a:t>29/11/2019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2651-ED9B-44EB-9B01-DDF48B2DC8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664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646C-E2AA-43E9-9EFC-498CE653FFFB}" type="datetimeFigureOut">
              <a:rPr lang="es-ES" smtClean="0"/>
              <a:t>29/11/2019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2651-ED9B-44EB-9B01-DDF48B2DC8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214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646C-E2AA-43E9-9EFC-498CE653FFFB}" type="datetimeFigureOut">
              <a:rPr lang="es-ES" smtClean="0"/>
              <a:t>29/11/2019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2651-ED9B-44EB-9B01-DDF48B2DC8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9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646C-E2AA-43E9-9EFC-498CE653FFFB}" type="datetimeFigureOut">
              <a:rPr lang="es-ES" smtClean="0"/>
              <a:t>29/11/2019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2651-ED9B-44EB-9B01-DDF48B2DC8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898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646C-E2AA-43E9-9EFC-498CE653FFFB}" type="datetimeFigureOut">
              <a:rPr lang="es-ES" smtClean="0"/>
              <a:t>29/11/2019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2651-ED9B-44EB-9B01-DDF48B2DC8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798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646C-E2AA-43E9-9EFC-498CE653FFFB}" type="datetimeFigureOut">
              <a:rPr lang="es-ES" smtClean="0"/>
              <a:t>29/11/2019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2651-ED9B-44EB-9B01-DDF48B2DC8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5468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646C-E2AA-43E9-9EFC-498CE653FFFB}" type="datetimeFigureOut">
              <a:rPr lang="es-ES" smtClean="0"/>
              <a:t>29/11/2019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2651-ED9B-44EB-9B01-DDF48B2DC8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435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646C-E2AA-43E9-9EFC-498CE653FFFB}" type="datetimeFigureOut">
              <a:rPr lang="es-ES" smtClean="0"/>
              <a:t>29/11/2019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2651-ED9B-44EB-9B01-DDF48B2DC8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35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646C-E2AA-43E9-9EFC-498CE653FFFB}" type="datetimeFigureOut">
              <a:rPr lang="es-ES" smtClean="0"/>
              <a:t>29/11/2019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2651-ED9B-44EB-9B01-DDF48B2DC8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81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B646C-E2AA-43E9-9EFC-498CE653FFFB}" type="datetimeFigureOut">
              <a:rPr lang="es-ES" smtClean="0"/>
              <a:t>29/11/2019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02651-ED9B-44EB-9B01-DDF48B2DC8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985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59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0"/>
            <a:ext cx="9753600" cy="700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72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33" y="0"/>
            <a:ext cx="106580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2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95" y="161144"/>
            <a:ext cx="9753600" cy="644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12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15" y="0"/>
            <a:ext cx="10403173" cy="671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69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03" y="0"/>
            <a:ext cx="106729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97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213" y="0"/>
            <a:ext cx="9773587" cy="674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16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134911"/>
            <a:ext cx="9753600" cy="699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72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85" y="0"/>
            <a:ext cx="9773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66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351" y="0"/>
            <a:ext cx="1020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03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02" y="1"/>
            <a:ext cx="10118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212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Panorámica</PresentationFormat>
  <Paragraphs>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</cp:revision>
  <dcterms:created xsi:type="dcterms:W3CDTF">2019-11-29T11:29:14Z</dcterms:created>
  <dcterms:modified xsi:type="dcterms:W3CDTF">2019-11-29T11:38:38Z</dcterms:modified>
</cp:coreProperties>
</file>