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1" r:id="rId2"/>
    <p:sldId id="263" r:id="rId3"/>
    <p:sldId id="262" r:id="rId4"/>
    <p:sldId id="260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99" d="100"/>
          <a:sy n="99" d="100"/>
        </p:scale>
        <p:origin x="2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13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174655-CFFC-4030-B895-1445CA32157E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29/12/2019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9E7DC-8FEF-43FB-B0AB-6D3D5F77D2A9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24060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3BCC5-5025-4D33-A4D8-1C80F91DBC5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29/12/2019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1E695-F8E5-44D5-A40A-E85D1BBE7CC8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5002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E141-5F7E-4C9E-B7EB-FADC3C6A3C2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29/12/2019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9BAAA3-947A-4A26-9AC7-4F1643FAFA1C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898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DEF6D-9D32-4291-8235-964DBF48F136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29/12/2019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31528-21D1-457D-993E-DB6FE5BCEA6A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37164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2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13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15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6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7661AD-CC00-4314-9C41-B66EADC33A96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29/12/2019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DA081-057F-4B36-9DFF-2856ACEEA4C2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0333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29084-E5F2-4BD3-A79A-B0B7935C861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29/12/2019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AB853-39F8-4F25-8630-D4AE3EB915AB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9028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AC1850-FD4B-4A1C-B2B2-14887F5AE35D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29/12/2019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B4703-0375-4A2F-B81E-CB369B4B13C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995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29/12/2019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897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2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13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9A7747-3D3E-40B8-BF00-2BB317FFAF63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29/12/2019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7E86AD-0D96-49E5-8AF5-92053E0C864F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526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64919B-871F-413B-84E4-291C2D1C4D17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29/12/2019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72B92-47FC-456B-A58E-09BED17F6420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306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13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15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6D4113D-2724-4D45-A900-F115439DD051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29/12/2019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5975F-88C2-4708-A360-B0BBE3F6D9A1}" type="slidenum">
              <a:rPr lang="es-ES" altLang="es-ES" smtClean="0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14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1836B8-748E-4264-A84B-3CEC437FCC89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29/12/2019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charset="0"/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B7123-2C03-4D23-B264-B89B5F9D56C1}" type="slidenum">
              <a:rPr lang="es-ES" altLang="es-E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smtClean="0">
              <a:latin typeface="Arial" charset="0"/>
            </a:endParaRPr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1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5353"/>
            <a:ext cx="274320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ángulo 4"/>
          <p:cNvSpPr>
            <a:spLocks noChangeArrowheads="1"/>
          </p:cNvSpPr>
          <p:nvPr/>
        </p:nvSpPr>
        <p:spPr bwMode="auto">
          <a:xfrm>
            <a:off x="771619" y="4365104"/>
            <a:ext cx="40322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Colegio  “La Purísima”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Callosa de Segura      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0" algn="ctr"/>
                <a:tab pos="5399088" algn="r"/>
              </a:tabLst>
            </a:pPr>
            <a:r>
              <a:rPr lang="es-ES" altLang="es-ES" b="1" dirty="0" smtClean="0">
                <a:solidFill>
                  <a:prstClr val="black"/>
                </a:solidFill>
                <a:latin typeface="Century Gothic" pitchFamily="34" charset="0"/>
                <a:cs typeface="Times New Roman" pitchFamily="18" charset="0"/>
              </a:rPr>
              <a:t>Carmelitas Misioneras Teresianas </a:t>
            </a:r>
            <a:endParaRPr lang="es-ES" altLang="es-ES" b="1" dirty="0" smtClean="0">
              <a:solidFill>
                <a:prstClr val="black"/>
              </a:solidFill>
              <a:latin typeface="Century Gothic" pitchFamily="34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869" y="332656"/>
            <a:ext cx="4326876" cy="606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00573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039427" y="266764"/>
            <a:ext cx="7992888" cy="369332"/>
          </a:xfrm>
          <a:prstGeom prst="rect">
            <a:avLst/>
          </a:prstGeom>
          <a:gradFill flip="none" rotWithShape="1">
            <a:gsLst>
              <a:gs pos="6000">
                <a:srgbClr val="3891A7">
                  <a:tint val="66000"/>
                  <a:satMod val="160000"/>
                </a:srgbClr>
              </a:gs>
              <a:gs pos="22000">
                <a:srgbClr val="3891A7">
                  <a:tint val="44500"/>
                  <a:satMod val="160000"/>
                  <a:alpha val="54000"/>
                </a:srgbClr>
              </a:gs>
              <a:gs pos="43000">
                <a:srgbClr val="3891A7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/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 rtl="0" eaLnBrk="0" hangingPunct="0">
              <a:spcBef>
                <a:spcPct val="0"/>
              </a:spcBef>
              <a:buNone/>
              <a:defRPr/>
            </a:pPr>
            <a:r>
              <a:rPr lang="es-ES" sz="1800" b="1" dirty="0" smtClean="0">
                <a:solidFill>
                  <a:srgbClr val="0070C0"/>
                </a:solidFill>
              </a:rPr>
              <a:t>Santo </a:t>
            </a:r>
            <a:r>
              <a:rPr lang="es-ES" sz="1800" b="1" dirty="0">
                <a:solidFill>
                  <a:srgbClr val="0070C0"/>
                </a:solidFill>
              </a:rPr>
              <a:t>evangelio según san </a:t>
            </a:r>
            <a:r>
              <a:rPr lang="es-ES" sz="1800" b="1" dirty="0" smtClean="0">
                <a:solidFill>
                  <a:srgbClr val="0070C0"/>
                </a:solidFill>
              </a:rPr>
              <a:t>Mateo  (3,13-17):</a:t>
            </a:r>
            <a:endParaRPr kumimoji="0" lang="es-ES" altLang="es-ES" sz="1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Maiandra GD" panose="020E0502030308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43608" y="5589240"/>
            <a:ext cx="7992888" cy="1015663"/>
          </a:xfrm>
          <a:prstGeom prst="rect">
            <a:avLst/>
          </a:prstGeom>
          <a:solidFill>
            <a:srgbClr val="800080">
              <a:alpha val="7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 </a:t>
            </a:r>
            <a:r>
              <a:rPr lang="es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“Festividad del Bautismo del Señor</a:t>
            </a:r>
            <a:r>
              <a:rPr lang="es-E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  <a:ea typeface="Times New Roman" pitchFamily="18" charset="0"/>
                <a:cs typeface="HelveticaNeue-BoldItalic" charset="0"/>
              </a:rPr>
              <a:t>“Éste Es Mi Hijo Predilecto”</a:t>
            </a:r>
            <a:endParaRPr lang="es-EC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  <a:ea typeface="Times New Roman" pitchFamily="18" charset="0"/>
              <a:cs typeface="HelveticaNeue-BoldItalic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36096"/>
            <a:ext cx="80581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403648" y="332656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rial" panose="020B0604020202020204" pitchFamily="34" charset="0"/>
              </a:rPr>
              <a:t>En </a:t>
            </a:r>
            <a:r>
              <a:rPr lang="es-ES" dirty="0">
                <a:latin typeface="Arial" panose="020B0604020202020204" pitchFamily="34" charset="0"/>
              </a:rPr>
              <a:t>aquel tiempo, vino Jesús desde Galilea al Jordán y se presentó a Juan para que lo bautizara.</a:t>
            </a:r>
          </a:p>
          <a:p>
            <a:r>
              <a:rPr lang="es-ES" dirty="0">
                <a:latin typeface="Arial" panose="020B0604020202020204" pitchFamily="34" charset="0"/>
              </a:rPr>
              <a:t>Pero Juan intentaba disuadirlo diciéndole:</a:t>
            </a:r>
          </a:p>
          <a:p>
            <a:r>
              <a:rPr lang="es-ES" dirty="0">
                <a:latin typeface="Arial" panose="020B0604020202020204" pitchFamily="34" charset="0"/>
              </a:rPr>
              <a:t>«Soy yo el que necesito que tú me bautices, ¿y tú acudes a mí?».</a:t>
            </a:r>
          </a:p>
          <a:p>
            <a:r>
              <a:rPr lang="es-ES" dirty="0">
                <a:latin typeface="Arial" panose="020B0604020202020204" pitchFamily="34" charset="0"/>
              </a:rPr>
              <a:t>Jesús le contestó:</a:t>
            </a:r>
          </a:p>
          <a:p>
            <a:r>
              <a:rPr lang="es-ES" dirty="0">
                <a:latin typeface="Arial" panose="020B0604020202020204" pitchFamily="34" charset="0"/>
              </a:rPr>
              <a:t>«Déjalo ahora. Conviene que así cumplamos toda justicia».</a:t>
            </a:r>
          </a:p>
          <a:p>
            <a:r>
              <a:rPr lang="es-ES" dirty="0">
                <a:latin typeface="Arial" panose="020B0604020202020204" pitchFamily="34" charset="0"/>
              </a:rPr>
              <a:t>Entonces Juan se lo permitió. Apenas se bautizó Jesús, salió del agua; se abrieron los cielos y vio que el Espíritu de Dios bajaba como una paloma y se posaba sobre él.</a:t>
            </a:r>
          </a:p>
          <a:p>
            <a:r>
              <a:rPr lang="es-ES" dirty="0">
                <a:latin typeface="Arial" panose="020B0604020202020204" pitchFamily="34" charset="0"/>
              </a:rPr>
              <a:t>Y vino una voz de los cielos que decía:</a:t>
            </a:r>
          </a:p>
          <a:p>
            <a:r>
              <a:rPr lang="es-ES" dirty="0">
                <a:latin typeface="Arial" panose="020B0604020202020204" pitchFamily="34" charset="0"/>
              </a:rPr>
              <a:t>«Este es mi Hijo amado, en quien me complazco</a:t>
            </a:r>
            <a:r>
              <a:rPr lang="es-ES" dirty="0" smtClean="0">
                <a:latin typeface="Arial" panose="020B0604020202020204" pitchFamily="34" charset="0"/>
              </a:rPr>
              <a:t>».</a:t>
            </a:r>
          </a:p>
          <a:p>
            <a:endParaRPr lang="es-ES" dirty="0" smtClean="0">
              <a:latin typeface="Arial" panose="020B0604020202020204" pitchFamily="34" charset="0"/>
            </a:endParaRPr>
          </a:p>
          <a:p>
            <a:pPr lvl="0"/>
            <a:r>
              <a:rPr lang="es-ES" b="1" dirty="0">
                <a:solidFill>
                  <a:prstClr val="black"/>
                </a:solidFill>
                <a:latin typeface="Arial" panose="020B0604020202020204" pitchFamily="34" charset="0"/>
              </a:rPr>
              <a:t>Palabra del Señor</a:t>
            </a:r>
            <a:endParaRPr lang="es-ES" b="1" dirty="0">
              <a:solidFill>
                <a:prstClr val="black"/>
              </a:solidFill>
            </a:endParaRPr>
          </a:p>
          <a:p>
            <a:endParaRPr lang="es-ES" dirty="0">
              <a:latin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4" y="3645024"/>
            <a:ext cx="4397107" cy="297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3635896" y="332656"/>
            <a:ext cx="234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REFLEXIÓN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15616" y="908720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“Festividad del Bautismo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Jesús”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celebrara el próximo domingo 12 de enero, así culmina </a:t>
            </a:r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ciclo de Navidad. </a:t>
            </a:r>
            <a:endParaRPr lang="es-ES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bautismo de Jesús en el río Jordán es la ocasión para darse a conocer como el Salvador prometido: el Padre le llama su Hijo querido; el Espíritu Santo le guiará.</a:t>
            </a:r>
            <a:endParaRPr lang="es-ES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188" y="2204864"/>
            <a:ext cx="3457675" cy="435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5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3D6EADE0-C1E9-486F-AB5E-1A832416CB63}" vid="{0CF4F8C8-30D1-48BE-AB75-25EE62EC29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668</TotalTime>
  <Words>213</Words>
  <Application>Microsoft Office PowerPoint</Application>
  <PresentationFormat>Presentación en pantalla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4" baseType="lpstr">
      <vt:lpstr>MS PGothic</vt:lpstr>
      <vt:lpstr>Arial</vt:lpstr>
      <vt:lpstr>Century Gothic</vt:lpstr>
      <vt:lpstr>Gill Sans MT</vt:lpstr>
      <vt:lpstr>HelveticaNeue-BoldItalic</vt:lpstr>
      <vt:lpstr>Maiandra GD</vt:lpstr>
      <vt:lpstr>Times New Roman</vt:lpstr>
      <vt:lpstr>Verdana</vt:lpstr>
      <vt:lpstr>Wingdings 2</vt:lpstr>
      <vt:lpstr>Tema1</vt:lpstr>
      <vt:lpstr>Presentación de PowerPoint</vt:lpstr>
      <vt:lpstr>Presentación de PowerPoint</vt:lpstr>
      <vt:lpstr>Presentación de PowerPoint</vt:lpstr>
      <vt:lpstr>Presentación de PowerPoint</vt:lpstr>
    </vt:vector>
  </TitlesOfParts>
  <Company>GP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CANTO PARA LOS MAYORES</dc:title>
  <dc:creator>PC</dc:creator>
  <cp:lastModifiedBy>elodia teresa bernabeu serrano</cp:lastModifiedBy>
  <cp:revision>70</cp:revision>
  <dcterms:created xsi:type="dcterms:W3CDTF">2016-02-11T13:57:31Z</dcterms:created>
  <dcterms:modified xsi:type="dcterms:W3CDTF">2019-12-29T20:16:08Z</dcterms:modified>
</cp:coreProperties>
</file>