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3" r:id="rId1"/>
  </p:sldMasterIdLst>
  <p:notesMasterIdLst>
    <p:notesMasterId r:id="rId7"/>
  </p:notesMasterIdLst>
  <p:sldIdLst>
    <p:sldId id="256" r:id="rId2"/>
    <p:sldId id="266" r:id="rId3"/>
    <p:sldId id="265" r:id="rId4"/>
    <p:sldId id="267" r:id="rId5"/>
    <p:sldId id="268" r:id="rId6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9"/>
  </p:normalViewPr>
  <p:slideViewPr>
    <p:cSldViewPr snapToGrid="0" snapToObjects="1">
      <p:cViewPr varScale="1">
        <p:scale>
          <a:sx n="112" d="100"/>
          <a:sy n="112" d="100"/>
        </p:scale>
        <p:origin x="21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FD55255-624A-B340-820A-06AEF6B3A8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C041BA6-7E78-2846-89D3-15C2110ECF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888E4AF-5225-9B42-9BE7-7FC935116A92}" type="datetimeFigureOut">
              <a:rPr lang="es-ES"/>
              <a:pPr>
                <a:defRPr/>
              </a:pPr>
              <a:t>12/5/23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2B4BD9B6-401A-A942-827F-8D6D1C577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D4000198-9B1D-1942-B11A-22C80A498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63A096-B0B1-9549-8888-6575260A5C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4C2462-C96F-AC44-B4CB-02E353895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0A1D229-FFF8-E347-A07D-27B3B65E34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imagen de diapositiva 1">
            <a:extLst>
              <a:ext uri="{FF2B5EF4-FFF2-40B4-BE49-F238E27FC236}">
                <a16:creationId xmlns:a16="http://schemas.microsoft.com/office/drawing/2014/main" id="{DE1824AF-A36F-E94E-A9FA-AE40194EA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Marcador de notas 2">
            <a:extLst>
              <a:ext uri="{FF2B5EF4-FFF2-40B4-BE49-F238E27FC236}">
                <a16:creationId xmlns:a16="http://schemas.microsoft.com/office/drawing/2014/main" id="{331BDA4A-C7FA-B349-9BD7-D32212621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/>
          </a:p>
        </p:txBody>
      </p:sp>
      <p:sp>
        <p:nvSpPr>
          <p:cNvPr id="17411" name="Marcador de número de diapositiva 3">
            <a:extLst>
              <a:ext uri="{FF2B5EF4-FFF2-40B4-BE49-F238E27FC236}">
                <a16:creationId xmlns:a16="http://schemas.microsoft.com/office/drawing/2014/main" id="{01540B79-8E8B-324A-9B0C-C03F7E764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7479734-7A91-AD42-B476-FB8AEAA28FAD}" type="slidenum">
              <a:rPr lang="es-ES" altLang="es-ES"/>
              <a:pPr/>
              <a:t>2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8C6A48-5B4A-AF4B-9595-84A737F2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433B-ACF0-864C-B7BA-A390DA5594C4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5D895C-4595-E542-B7EB-F97F745E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D30C9A-FA74-0D40-89EA-CF7274FF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5ADD5-9EC5-9D4A-8C35-F5E804649534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2009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FC3A5B-5E4C-2A42-A39B-7E4B8FC4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B264A-1DC2-A443-83F9-52BB60DA7AEB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3EB4F5-16B6-2549-88F8-153FE2BC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3C832-D242-CA49-81D9-9516E755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5A521-40C2-B749-88EF-D3370CBCBF3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42044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141512-1499-E84F-ADC3-FFFBF11A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F3674-5EB1-4647-856A-B04426112778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4B6E9D-DBA6-A24D-A31A-BD1EF9C6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023739-21E4-9F40-8BED-00AD0A3A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18C9C-28E5-5748-B23B-E6A45C023BB0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29192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711A5E-66B8-3C4C-B4B6-AF62C364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12D1B-FBC0-F54F-8B39-49A7CF861806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64B651-7281-684B-AC9F-40227FE4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36B14D-49B4-FB4A-887B-BEC79A5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9BAE1-91A9-0044-B7AC-B58EEA62E713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5754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7EB7A-B5E9-FF46-A517-16C60CC5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51BE-A43D-2E44-B360-23C3348561BC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70BA9B-4327-A94D-921E-9D060DCC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2BDF71-56F3-4043-8346-2A74C58E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96DD6-65CE-CD46-B454-7E17C4208020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949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446EA7D-824E-814D-B549-F8C70B01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9BBCA-BD21-6D47-A235-327C1D885010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30FEFB1-24CC-D144-A258-3F7965E4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0D988B3-86F9-6C4E-90B7-7337A4D2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9201-B941-8547-8FE5-8F62BAE66F3A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6629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17899EBA-B0E9-4D4F-815F-CDC53FD9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8BDA5-AB77-D640-9700-70388ABAE5A1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767E7AD-443C-7F48-B8A3-5BA7CFB6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4CE67797-4975-474E-8238-7DABE692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CF56-105D-054F-BD78-0DFC44DF7658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7038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BB39C3AF-003C-2743-ACDA-FF5E2827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448F9-EAF0-0442-9C7F-5298DC0791B3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FA38BDE-3065-F146-AADF-39CB9C7E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6B06FF8-333A-334A-977B-83F1BE4C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ED2FA-DF47-BF4B-A809-0B22858DAFA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276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30992AEC-05D6-0345-87B3-0D4C4569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BD8-77B6-7147-9411-F6F553972115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A1FCBE56-4939-9B45-B32B-15D23AB0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5A8D7CF7-FCC8-BA43-9B3A-A1AD29EB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25042-2A64-1A4F-A05E-0CED232124D7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1322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6D02239-6E5A-4E47-BD5B-3C123373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05BBC-94D7-EB49-A273-EF810A0536E1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020F0F1B-A5F5-1E47-A114-7AF9E3E8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8A22F6B-96C5-2F44-93FC-AB32073A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CA410-6B51-4546-B750-9B3C559CFA9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2825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7BCAE3E7-0002-AB4D-84C0-2ACCA047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FFC45-849A-3C49-97A1-A2386D4B626C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B905559-1C36-E041-929A-68921A8E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52FBA78-1806-DA4A-84B6-D3C9B2F35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24A86-9854-6248-94DC-C84A97B9D250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1162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30C548AC-0FB8-9F46-9338-5B37E36CB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8E11C0C0-CEDD-5E4F-B285-767367BFC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CC9E2F-4090-D245-88A4-F76AFA4D3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0FA9EF-9641-FA4C-B2DF-907E90A6D23A}" type="datetimeFigureOut">
              <a:rPr lang="en-US" altLang="es-ES"/>
              <a:pPr>
                <a:defRPr/>
              </a:pPr>
              <a:t>5/12/23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3B4230-101B-BE4E-BDA4-0C857D733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12F945-1A21-B145-A8FE-43C1E0B4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3823AC-7FAD-CF41-93B9-AF10B64B3B7D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PcJR7FsFSo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ubtítulo 2">
            <a:extLst>
              <a:ext uri="{FF2B5EF4-FFF2-40B4-BE49-F238E27FC236}">
                <a16:creationId xmlns:a16="http://schemas.microsoft.com/office/drawing/2014/main" id="{17F27D51-8A33-5A4C-ABBC-C3E0EE4DA2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33675" y="4314825"/>
            <a:ext cx="5472113" cy="2298700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endParaRPr lang="es-ES" altLang="es-ES" sz="2800"/>
          </a:p>
          <a:p>
            <a:pPr eaLnBrk="1" hangingPunct="1">
              <a:buFont typeface="Wingdings 3" pitchFamily="2" charset="2"/>
              <a:buNone/>
            </a:pPr>
            <a:r>
              <a:rPr lang="es-ES" altLang="es-ES" sz="3200"/>
              <a:t>Oración martes 16 de mayo</a:t>
            </a:r>
            <a:endParaRPr lang="es-ES" altLang="es-ES" sz="2800"/>
          </a:p>
          <a:p>
            <a:pPr eaLnBrk="1" hangingPunct="1">
              <a:buFont typeface="Wingdings 3" pitchFamily="2" charset="2"/>
              <a:buNone/>
            </a:pPr>
            <a:r>
              <a:rPr lang="es-ES" altLang="es-ES" sz="2400"/>
              <a:t>Curso escolar 2022-2023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ED299D-A4C0-5F49-ABAF-F3B02B95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4457700"/>
            <a:ext cx="1679575" cy="1971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315" name="Imagen 1">
            <a:extLst>
              <a:ext uri="{FF2B5EF4-FFF2-40B4-BE49-F238E27FC236}">
                <a16:creationId xmlns:a16="http://schemas.microsoft.com/office/drawing/2014/main" id="{1477B2F8-5CD2-C942-939C-8F02A4EB6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58775"/>
            <a:ext cx="65976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>
            <a:extLst>
              <a:ext uri="{FF2B5EF4-FFF2-40B4-BE49-F238E27FC236}">
                <a16:creationId xmlns:a16="http://schemas.microsoft.com/office/drawing/2014/main" id="{39736FB2-E5C2-0D41-8067-87BA44E55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“Dios no habla, pero todo habla de Dios.”</a:t>
            </a:r>
          </a:p>
        </p:txBody>
      </p:sp>
      <p:pic>
        <p:nvPicPr>
          <p:cNvPr id="14338" name="Marcador de contenido 3">
            <a:extLst>
              <a:ext uri="{FF2B5EF4-FFF2-40B4-BE49-F238E27FC236}">
                <a16:creationId xmlns:a16="http://schemas.microsoft.com/office/drawing/2014/main" id="{3FD78437-4F49-4942-93BC-9D0D65314C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7988" y="4117975"/>
            <a:ext cx="3446462" cy="2590800"/>
          </a:xfrm>
        </p:spPr>
      </p:pic>
      <p:pic>
        <p:nvPicPr>
          <p:cNvPr id="14339" name="Imagen 4">
            <a:extLst>
              <a:ext uri="{FF2B5EF4-FFF2-40B4-BE49-F238E27FC236}">
                <a16:creationId xmlns:a16="http://schemas.microsoft.com/office/drawing/2014/main" id="{7C364275-1091-014E-B105-5AAA45A4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573213"/>
            <a:ext cx="40957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5">
            <a:extLst>
              <a:ext uri="{FF2B5EF4-FFF2-40B4-BE49-F238E27FC236}">
                <a16:creationId xmlns:a16="http://schemas.microsoft.com/office/drawing/2014/main" id="{62B3B79E-F80D-6B4D-A829-DB3481D8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573213"/>
            <a:ext cx="34528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contenido 2">
            <a:extLst>
              <a:ext uri="{FF2B5EF4-FFF2-40B4-BE49-F238E27FC236}">
                <a16:creationId xmlns:a16="http://schemas.microsoft.com/office/drawing/2014/main" id="{C05A7832-B13E-ED48-A29C-888F4C71B2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6963" y="636588"/>
            <a:ext cx="7886700" cy="4351337"/>
          </a:xfrm>
        </p:spPr>
        <p:txBody>
          <a:bodyPr/>
          <a:lstStyle/>
          <a:p>
            <a:pPr eaLnBrk="1" hangingPunct="1"/>
            <a:br>
              <a:rPr lang="es-ES" altLang="es-ES"/>
            </a:br>
            <a:r>
              <a:rPr lang="es-ES" altLang="es-ES"/>
              <a:t>Y, María, también nos dice algo de Dios. ¿Sólo algo?</a:t>
            </a:r>
            <a:br>
              <a:rPr lang="es-ES" altLang="es-ES"/>
            </a:br>
            <a:r>
              <a:rPr lang="es-ES" altLang="es-ES"/>
              <a:t>¡No! ¡Nos dice mucho!</a:t>
            </a:r>
            <a:br>
              <a:rPr lang="es-ES" altLang="es-ES"/>
            </a:br>
            <a:r>
              <a:rPr lang="es-ES" altLang="es-ES"/>
              <a:t>Su obediencia, su disponibilidad,</a:t>
            </a:r>
          </a:p>
          <a:p>
            <a:pPr eaLnBrk="1" hangingPunct="1"/>
            <a:endParaRPr lang="es-ES" altLang="es-ES"/>
          </a:p>
          <a:p>
            <a:pPr eaLnBrk="1" hangingPunct="1"/>
            <a:br>
              <a:rPr lang="es-ES" altLang="es-ES"/>
            </a:br>
            <a:r>
              <a:rPr lang="es-ES" altLang="es-ES"/>
              <a:t>su actitud de escucha nos recuerda que DIOS</a:t>
            </a:r>
            <a:br>
              <a:rPr lang="es-ES" altLang="es-ES"/>
            </a:br>
            <a:r>
              <a:rPr lang="es-ES" altLang="es-ES"/>
              <a:t>siempre va buscando a personas</a:t>
            </a:r>
          </a:p>
          <a:p>
            <a:pPr eaLnBrk="1" hangingPunct="1"/>
            <a:r>
              <a:rPr lang="es-ES" altLang="es-ES"/>
              <a:t> que sepan decir un “SI”</a:t>
            </a:r>
            <a:br>
              <a:rPr lang="es-ES" altLang="es-ES"/>
            </a:br>
            <a:endParaRPr lang="es-ES" altLang="es-ES"/>
          </a:p>
        </p:txBody>
      </p:sp>
      <p:pic>
        <p:nvPicPr>
          <p:cNvPr id="15362" name="Imagen 1">
            <a:extLst>
              <a:ext uri="{FF2B5EF4-FFF2-40B4-BE49-F238E27FC236}">
                <a16:creationId xmlns:a16="http://schemas.microsoft.com/office/drawing/2014/main" id="{47CD13EF-D661-DB4D-9DDE-BC616705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89275"/>
            <a:ext cx="2309812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n 2">
            <a:extLst>
              <a:ext uri="{FF2B5EF4-FFF2-40B4-BE49-F238E27FC236}">
                <a16:creationId xmlns:a16="http://schemas.microsoft.com/office/drawing/2014/main" id="{172EA0CC-74F8-A94C-BE8D-D1BAD1A2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330325"/>
            <a:ext cx="1892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122A0F-F40F-D945-B05B-EC0EB7E65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63" y="819150"/>
            <a:ext cx="7886700" cy="4351338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s-ES" altLang="es-ES" dirty="0"/>
              <a:t>Pidamos a nuestra Madre María</a:t>
            </a:r>
            <a:br>
              <a:rPr lang="es-ES" altLang="es-ES" dirty="0"/>
            </a:br>
            <a:r>
              <a:rPr lang="es-ES" altLang="es-ES" dirty="0"/>
              <a:t>que sepamos descubrir en todo lo que nos rodea</a:t>
            </a:r>
            <a:br>
              <a:rPr lang="es-ES" altLang="es-ES" dirty="0"/>
            </a:br>
            <a:r>
              <a:rPr lang="es-ES" altLang="es-ES" dirty="0"/>
              <a:t>la mano de Dios, su voz, su ímpetu creador.</a:t>
            </a:r>
            <a:br>
              <a:rPr lang="es-ES" altLang="es-ES" dirty="0"/>
            </a:br>
            <a:r>
              <a:rPr lang="es-ES" altLang="es-ES" dirty="0"/>
              <a:t>¿Lo intentarás?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br>
              <a:rPr lang="es-ES" altLang="es-ES" dirty="0"/>
            </a:br>
            <a:endParaRPr lang="es-ES" altLang="es-ES" dirty="0"/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18434" name="Imagen 3">
            <a:extLst>
              <a:ext uri="{FF2B5EF4-FFF2-40B4-BE49-F238E27FC236}">
                <a16:creationId xmlns:a16="http://schemas.microsoft.com/office/drawing/2014/main" id="{0E3EFC1C-F004-6F44-9704-EFCD857BC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889125"/>
            <a:ext cx="35417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>
            <a:extLst>
              <a:ext uri="{FF2B5EF4-FFF2-40B4-BE49-F238E27FC236}">
                <a16:creationId xmlns:a16="http://schemas.microsoft.com/office/drawing/2014/main" id="{2C640AC2-35C4-3747-818F-386F03D6B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65088"/>
            <a:ext cx="7886700" cy="1325562"/>
          </a:xfrm>
        </p:spPr>
        <p:txBody>
          <a:bodyPr/>
          <a:lstStyle/>
          <a:p>
            <a:pPr eaLnBrk="1" hangingPunct="1"/>
            <a:r>
              <a:rPr lang="es-ES" altLang="es-ES" b="1"/>
              <a:t>                               Oración</a:t>
            </a:r>
          </a:p>
        </p:txBody>
      </p:sp>
      <p:pic>
        <p:nvPicPr>
          <p:cNvPr id="19458" name="Marcador de contenido 3">
            <a:extLst>
              <a:ext uri="{FF2B5EF4-FFF2-40B4-BE49-F238E27FC236}">
                <a16:creationId xmlns:a16="http://schemas.microsoft.com/office/drawing/2014/main" id="{DB46AC98-5516-2A47-93E8-BB6606842E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25563"/>
            <a:ext cx="5467350" cy="5467350"/>
          </a:xfrm>
        </p:spPr>
      </p:pic>
      <p:sp>
        <p:nvSpPr>
          <p:cNvPr id="19459" name="CuadroTexto 5">
            <a:extLst>
              <a:ext uri="{FF2B5EF4-FFF2-40B4-BE49-F238E27FC236}">
                <a16:creationId xmlns:a16="http://schemas.microsoft.com/office/drawing/2014/main" id="{2E00693D-D1A0-C74B-AF9C-1F070508C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989138"/>
            <a:ext cx="2251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s-ES">
                <a:hlinkClick r:id="rId3"/>
              </a:rPr>
              <a:t>https://www.youtube.com/watch?v=5PcJR7FsFSo</a:t>
            </a:r>
            <a:endParaRPr lang="es-ES" alt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es 16" id="{488A8944-3BC6-AD46-A94A-E593B3667276}" vid="{01AA36A2-CAFE-8F41-B2F8-841E9ECD33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</TotalTime>
  <Words>40</Words>
  <Application>Microsoft Macintosh PowerPoint</Application>
  <PresentationFormat>Presentación en pantalla (4:3)</PresentationFormat>
  <Paragraphs>13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Calibri</vt:lpstr>
      <vt:lpstr>Arial</vt:lpstr>
      <vt:lpstr>Calibri Light</vt:lpstr>
      <vt:lpstr>Wingdings 3</vt:lpstr>
      <vt:lpstr>Tema de Office</vt:lpstr>
      <vt:lpstr>Presentación de PowerPoint</vt:lpstr>
      <vt:lpstr>“Dios no habla, pero todo habla de Dios.”</vt:lpstr>
      <vt:lpstr>Presentación de PowerPoint</vt:lpstr>
      <vt:lpstr>Presentación de PowerPoint</vt:lpstr>
      <vt:lpstr>                               Oración</vt:lpstr>
    </vt:vector>
  </TitlesOfParts>
  <Company>valencià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Manchón Torres</dc:creator>
  <cp:lastModifiedBy>trini lopez lopez</cp:lastModifiedBy>
  <cp:revision>54</cp:revision>
  <dcterms:created xsi:type="dcterms:W3CDTF">2020-09-24T07:04:10Z</dcterms:created>
  <dcterms:modified xsi:type="dcterms:W3CDTF">2023-05-12T10:00:25Z</dcterms:modified>
</cp:coreProperties>
</file>