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4"/>
    <p:restoredTop sz="93012"/>
  </p:normalViewPr>
  <p:slideViewPr>
    <p:cSldViewPr snapToGrid="0">
      <p:cViewPr varScale="1">
        <p:scale>
          <a:sx n="103" d="100"/>
          <a:sy n="103" d="100"/>
        </p:scale>
        <p:origin x="100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6F6064-C044-21C7-19C1-75CB39DE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6A333-B67E-9649-AF7A-E477E279DB60}" type="datetimeFigureOut">
              <a:rPr lang="es-ES"/>
              <a:pPr>
                <a:defRPr/>
              </a:pPr>
              <a:t>3/1/24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FE9A3F-3D10-6EDF-7B27-148A2F6C9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E5B6A6-9BD6-6DCF-73F7-E64467ED6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25C30-DE3F-6040-8D28-040D5B36CE6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5126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DE0031-2F1D-EF3C-AF85-12424B58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3768-0978-CC49-B2A2-67E8BE1828FE}" type="datetimeFigureOut">
              <a:rPr lang="es-ES"/>
              <a:pPr>
                <a:defRPr/>
              </a:pPr>
              <a:t>3/1/24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804659-5FB9-09FE-B11F-B558E876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AF512E-9C04-30F0-2438-2AF8D59B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EA73C-EF1F-F743-838B-7AA85EC167A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659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AE5C3E-26FD-54E5-82F7-970B062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690F1-3426-644F-A427-E9516A657A0B}" type="datetimeFigureOut">
              <a:rPr lang="es-ES"/>
              <a:pPr>
                <a:defRPr/>
              </a:pPr>
              <a:t>3/1/24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C7E2A0-012C-2EA5-16DA-2373E9B9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2BE508-CF8E-5564-3258-169BAA37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7C03-E5EC-0640-A87E-A63E230A01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4612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CC034A-AAAB-3D9B-974C-278E7C03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8BD4D-C042-164E-B8AC-A8CE3FEAEA4C}" type="datetimeFigureOut">
              <a:rPr lang="es-ES"/>
              <a:pPr>
                <a:defRPr/>
              </a:pPr>
              <a:t>3/1/24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F67116-EF98-6730-0A0E-1B2D317CD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CACD19-2940-A7D5-4CE9-CAC569C0A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04B93-D8A0-7B49-A93B-DCC945BE9A3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8144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B9095F-A45B-16C6-092E-E2F3ACC7D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20814-E0BC-334C-94BE-38E90F9EA870}" type="datetimeFigureOut">
              <a:rPr lang="es-ES"/>
              <a:pPr>
                <a:defRPr/>
              </a:pPr>
              <a:t>3/1/24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E4DAD7-29B3-66F1-1EB7-8EF7F21F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7FD8D8-BF91-05CF-E0FF-DB58FCA5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049A4-81FB-834E-B8EF-E8EA85404EE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9768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297A2C75-1B7E-F8D9-31F0-AB6F4DE9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0BE8C-539A-534F-8346-E9447B116F08}" type="datetimeFigureOut">
              <a:rPr lang="es-ES"/>
              <a:pPr>
                <a:defRPr/>
              </a:pPr>
              <a:t>3/1/24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BA09B98C-FB44-BE9D-C6C1-7E3E825C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3661D20E-0310-4466-50D3-D7BD7BAD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0BF17-714B-044D-8440-8FF583082C3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5288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360F72E8-9658-81F8-2F82-B66C5164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DA49C-CBF6-7447-AD87-A8E61E4D5250}" type="datetimeFigureOut">
              <a:rPr lang="es-ES"/>
              <a:pPr>
                <a:defRPr/>
              </a:pPr>
              <a:t>3/1/24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CDFEF38D-37E1-786E-A5C8-15C5988F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36D7BD04-FD19-4038-105F-6DB05E0B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9ACC7-448B-CE4C-ADAE-8909F5873C9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5941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858C0BE6-C919-C1C7-93CF-B923D873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8BE6-1D33-7946-8689-9FF87DF50330}" type="datetimeFigureOut">
              <a:rPr lang="es-ES"/>
              <a:pPr>
                <a:defRPr/>
              </a:pPr>
              <a:t>3/1/24</a:t>
            </a:fld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4639ABD5-98AC-8430-9638-AA0EDEF4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EE82B3C9-2A63-A1FC-8FA9-9B71E9A42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A2C4D-9E68-994F-94CE-3788ECC5CC0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9718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5EB1F3B9-DE89-39A7-E228-830765D9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79DCB-51EF-514C-9FAE-AA591F77C0AF}" type="datetimeFigureOut">
              <a:rPr lang="es-ES"/>
              <a:pPr>
                <a:defRPr/>
              </a:pPr>
              <a:t>3/1/24</a:t>
            </a:fld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4D7CEA3A-534A-57CC-DF96-751193565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47A8EF18-66EC-A340-1DC0-CC1BEF56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83539-A1A6-4A4B-B287-9256C8568E7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775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718608E9-7C29-C86E-C7EB-D9F9B324D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0E2AE-E49A-A544-8468-D09F6E5EF365}" type="datetimeFigureOut">
              <a:rPr lang="es-ES"/>
              <a:pPr>
                <a:defRPr/>
              </a:pPr>
              <a:t>3/1/24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C43EF28E-E6A0-7078-A649-17FC2E96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7B2A248-AE4B-A469-92C1-2DA80226A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FAB77-CFCB-0749-A83F-816D15AAF2A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6374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B347110-8471-A0A5-E6C3-58C6E5A5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6AD60-DA46-F74E-BE45-71A44392B07E}" type="datetimeFigureOut">
              <a:rPr lang="es-ES"/>
              <a:pPr>
                <a:defRPr/>
              </a:pPr>
              <a:t>3/1/24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3110936-FFD0-194D-FFE2-F8FB5FB3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9CA09DC-3940-C017-BA61-5D64B5DE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4A186-EFBD-454F-BC7F-E21CF40AA51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1491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36F1A19A-06A0-B8B5-F4ED-29C020E02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2CCC52F6-496E-8E8A-876D-8A402DD0B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F56B2F-7ACE-E6C8-3FF4-076F42652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4E631B-D87B-8642-98A5-3CE5431B955E}" type="datetimeFigureOut">
              <a:rPr lang="es-ES"/>
              <a:pPr>
                <a:defRPr/>
              </a:pPr>
              <a:t>3/1/24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64F06B-4F59-06A8-364A-B673ABE10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E1AFB4-CE7E-2F48-1F29-BE9440A65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22AEB7B-FAD0-BB41-A4F0-20FCF5A68C5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FAFD"/>
            </a:gs>
            <a:gs pos="63000">
              <a:srgbClr val="B5D2EC"/>
            </a:gs>
            <a:gs pos="87000">
              <a:srgbClr val="B5D2EC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7">
            <a:extLst>
              <a:ext uri="{FF2B5EF4-FFF2-40B4-BE49-F238E27FC236}">
                <a16:creationId xmlns:a16="http://schemas.microsoft.com/office/drawing/2014/main" id="{7E866E50-DA8D-C8F5-4037-E6EDD7DD9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469900"/>
            <a:ext cx="25527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28C5160D-F709-B5C0-E5CA-7E290093F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0575" y="3429000"/>
            <a:ext cx="4827588" cy="3078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altLang="es-E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E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Oración lunes 8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E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 enero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ES" altLang="es-E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E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Curso escolar 2023-2024</a:t>
            </a:r>
          </a:p>
        </p:txBody>
      </p:sp>
      <p:pic>
        <p:nvPicPr>
          <p:cNvPr id="13316" name="Imagen 1">
            <a:extLst>
              <a:ext uri="{FF2B5EF4-FFF2-40B4-BE49-F238E27FC236}">
                <a16:creationId xmlns:a16="http://schemas.microsoft.com/office/drawing/2014/main" id="{A3E83186-FD0D-09EB-6F58-A7A6591F3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096963"/>
            <a:ext cx="6316662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FAFD"/>
            </a:gs>
            <a:gs pos="63000">
              <a:srgbClr val="B5D2EC"/>
            </a:gs>
            <a:gs pos="87000">
              <a:srgbClr val="B5D2EC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ángulo 1">
            <a:extLst>
              <a:ext uri="{FF2B5EF4-FFF2-40B4-BE49-F238E27FC236}">
                <a16:creationId xmlns:a16="http://schemas.microsoft.com/office/drawing/2014/main" id="{A2CA5F31-62BF-3078-7391-CFA0DFDB4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320675"/>
            <a:ext cx="10202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b="1" dirty="0">
                <a:solidFill>
                  <a:srgbClr val="C00000"/>
                </a:solidFill>
              </a:rPr>
              <a:t>¡Buenos días! </a:t>
            </a:r>
          </a:p>
        </p:txBody>
      </p:sp>
      <p:pic>
        <p:nvPicPr>
          <p:cNvPr id="3" name="Imagen 4">
            <a:extLst>
              <a:ext uri="{FF2B5EF4-FFF2-40B4-BE49-F238E27FC236}">
                <a16:creationId xmlns:a16="http://schemas.microsoft.com/office/drawing/2014/main" id="{4A9AB9A5-CDF2-1D48-A29A-BFB8C13D9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5" y="1159727"/>
            <a:ext cx="11561510" cy="518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5">
            <a:extLst>
              <a:ext uri="{FF2B5EF4-FFF2-40B4-BE49-F238E27FC236}">
                <a16:creationId xmlns:a16="http://schemas.microsoft.com/office/drawing/2014/main" id="{244D5399-7921-AE0E-1FCC-C2574C538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077" y="5060017"/>
            <a:ext cx="45354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 dirty="0">
                <a:latin typeface="Gabriola" pitchFamily="82" charset="0"/>
              </a:rPr>
              <a:t>Que todo lo bueno os siga, os encuentre y se quede con vosotros</a:t>
            </a:r>
          </a:p>
        </p:txBody>
      </p:sp>
      <p:pic>
        <p:nvPicPr>
          <p:cNvPr id="6" name="Picture 2" descr="Fano (@FanoPatxi) / X">
            <a:extLst>
              <a:ext uri="{FF2B5EF4-FFF2-40B4-BE49-F238E27FC236}">
                <a16:creationId xmlns:a16="http://schemas.microsoft.com/office/drawing/2014/main" id="{20E1B182-2942-8CE0-2A1D-665A9D47E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76" y="1540772"/>
            <a:ext cx="4783853" cy="300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FAFD"/>
            </a:gs>
            <a:gs pos="63000">
              <a:srgbClr val="B5D2EC"/>
            </a:gs>
            <a:gs pos="87000">
              <a:srgbClr val="B5D2EC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">
            <a:extLst>
              <a:ext uri="{FF2B5EF4-FFF2-40B4-BE49-F238E27FC236}">
                <a16:creationId xmlns:a16="http://schemas.microsoft.com/office/drawing/2014/main" id="{28B5C32C-E231-D841-60FB-4D5B848C3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08769"/>
            <a:ext cx="11587414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CuadroTexto 4">
            <a:extLst>
              <a:ext uri="{FF2B5EF4-FFF2-40B4-BE49-F238E27FC236}">
                <a16:creationId xmlns:a16="http://schemas.microsoft.com/office/drawing/2014/main" id="{09EECE33-AAF6-60CC-E272-5D06F621E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2763" y="3251200"/>
            <a:ext cx="6103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/>
              <a:t> </a:t>
            </a:r>
          </a:p>
        </p:txBody>
      </p:sp>
      <p:sp>
        <p:nvSpPr>
          <p:cNvPr id="2" name="1 Rectángulo">
            <a:extLst>
              <a:ext uri="{FF2B5EF4-FFF2-40B4-BE49-F238E27FC236}">
                <a16:creationId xmlns:a16="http://schemas.microsoft.com/office/drawing/2014/main" id="{6E3EEF6A-53E9-F3EA-F691-9215C08A8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35" y="299399"/>
            <a:ext cx="68770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latin typeface="Arial" panose="020B0604020202020204" pitchFamily="34" charset="0"/>
              </a:rPr>
              <a:t>Hoy 8 de enero volvemos al cole tras unas merecidas vacaciones  en compañía de nuestra familia y amigos.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latin typeface="Arial" panose="020B0604020202020204" pitchFamily="34" charset="0"/>
              </a:rPr>
              <a:t>Hemos celebrado el nacimiento de Jesús.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dirty="0">
                <a:latin typeface="Arial" panose="020B0604020202020204" pitchFamily="34" charset="0"/>
              </a:rPr>
              <a:t>Empezamos de nuevo las clases y aquí estamos.</a:t>
            </a:r>
            <a:endParaRPr lang="es-ES" altLang="es-ES" dirty="0"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FABDA2-E276-E7A7-9BB1-915E8A615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9" t="55008" r="30708" b="5592"/>
          <a:stretch>
            <a:fillRect/>
          </a:stretch>
        </p:blipFill>
        <p:spPr bwMode="auto">
          <a:xfrm>
            <a:off x="9201230" y="843292"/>
            <a:ext cx="2138283" cy="160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extLst>
              <a:ext uri="{FF2B5EF4-FFF2-40B4-BE49-F238E27FC236}">
                <a16:creationId xmlns:a16="http://schemas.microsoft.com/office/drawing/2014/main" id="{C8FD28EF-B35B-BB13-491C-4592A3E1D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59" y="2281761"/>
            <a:ext cx="81724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ES" dirty="0">
                <a:latin typeface="Arial" panose="020B0604020202020204" pitchFamily="34" charset="0"/>
              </a:rPr>
              <a:t>Seguramente nos ha costado  levantarnos tan pronto ..., venir al colegio ..., otra vez las tareas...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ES" dirty="0">
                <a:latin typeface="Arial" panose="020B0604020202020204" pitchFamily="34" charset="0"/>
              </a:rPr>
              <a:t>Sin embargo tenemos muchas cosas que agradecerte amigo Jesús.</a:t>
            </a: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B35FD309-07DB-EAEB-45CF-B47E6C633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015" y="3572939"/>
            <a:ext cx="5759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ES" dirty="0">
                <a:latin typeface="Arial" panose="020B0604020202020204" pitchFamily="34" charset="0"/>
              </a:rPr>
              <a:t>En primer lugar por las vacaciones tan buenas que hemos disfrutado en casa, con nuestra familia, con nuestros amigos ...</a:t>
            </a:r>
          </a:p>
        </p:txBody>
      </p:sp>
    </p:spTree>
  </p:cSld>
  <p:clrMapOvr>
    <a:masterClrMapping/>
  </p:clrMapOvr>
  <p:transition spd="slow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FAFD"/>
            </a:gs>
            <a:gs pos="63000">
              <a:srgbClr val="B5D2EC"/>
            </a:gs>
            <a:gs pos="87000">
              <a:srgbClr val="B5D2EC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>
            <a:extLst>
              <a:ext uri="{FF2B5EF4-FFF2-40B4-BE49-F238E27FC236}">
                <a16:creationId xmlns:a16="http://schemas.microsoft.com/office/drawing/2014/main" id="{206529DB-8239-92A5-759C-5E48CEF8B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9" y="418706"/>
            <a:ext cx="11157933" cy="580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FB71AE4-6F32-840C-F1D9-24F28BFE7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408" y="635620"/>
            <a:ext cx="97536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ES" sz="2400" dirty="0">
                <a:latin typeface="Arial" panose="020B0604020202020204" pitchFamily="34" charset="0"/>
              </a:rPr>
              <a:t>Y también te queremos agradecer la oportunidad que tenemos de aprender nuevas cosas, de ser mejores, de disfrutar de nuestro colegio, de nuestros amigos, ... ¡Tenemos tanta suerte!.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83DD12B-1232-6CFA-471F-78245E9DF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325" y="2382043"/>
            <a:ext cx="6100685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ES" sz="2400" dirty="0">
                <a:latin typeface="Arial" panose="020B0604020202020204" pitchFamily="34" charset="0"/>
              </a:rPr>
              <a:t>Nuestra vida sigue adelante, con nuevas ilusiones y energías. Desde aquí  vamos a ofrecer nuestro trabajo de hoy y nuestra alegría de vivir.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s-ES_tradnl" altLang="es-ES" sz="2400" dirty="0">
                <a:latin typeface="Arial" panose="020B0604020202020204" pitchFamily="34" charset="0"/>
              </a:rPr>
              <a:t>Gracias Padre por esta nueva oportunidad de saborear la vida.</a:t>
            </a:r>
          </a:p>
        </p:txBody>
      </p:sp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FAFD"/>
            </a:gs>
            <a:gs pos="63000">
              <a:srgbClr val="B5D2EC"/>
            </a:gs>
            <a:gs pos="87000">
              <a:srgbClr val="B5D2EC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E675D3C-C9A9-AFA3-E043-D0AE0BE75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2" y="364126"/>
            <a:ext cx="11552663" cy="638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Rectángulo">
            <a:extLst>
              <a:ext uri="{FF2B5EF4-FFF2-40B4-BE49-F238E27FC236}">
                <a16:creationId xmlns:a16="http://schemas.microsoft.com/office/drawing/2014/main" id="{E2BE53B2-4B90-E8A3-4F64-74900E4A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640" y="475507"/>
            <a:ext cx="104402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latin typeface="Arial" panose="020B0604020202020204" pitchFamily="34" charset="0"/>
              </a:rPr>
              <a:t>Y gracias también, por </a:t>
            </a:r>
            <a:r>
              <a:rPr lang="es-ES" altLang="es-ES" sz="2400" b="1" dirty="0" err="1">
                <a:latin typeface="Arial" panose="020B0604020202020204" pitchFamily="34" charset="0"/>
              </a:rPr>
              <a:t>tod@s</a:t>
            </a:r>
            <a:r>
              <a:rPr lang="es-ES" altLang="es-ES" sz="2400" b="1" dirty="0">
                <a:latin typeface="Arial" panose="020B0604020202020204" pitchFamily="34" charset="0"/>
              </a:rPr>
              <a:t> las personas que son “un regalo” para nuestra vida.</a:t>
            </a:r>
          </a:p>
        </p:txBody>
      </p:sp>
      <p:pic>
        <p:nvPicPr>
          <p:cNvPr id="4" name="Imagen 3" descr="Padre Nuestro Archivo de Corte SVG Por Creative Fabrica Crafts · Creative  Fabrica">
            <a:extLst>
              <a:ext uri="{FF2B5EF4-FFF2-40B4-BE49-F238E27FC236}">
                <a16:creationId xmlns:a16="http://schemas.microsoft.com/office/drawing/2014/main" id="{C4E94A4B-82E3-67FF-48A3-4BB5719AAF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t="6705"/>
          <a:stretch/>
        </p:blipFill>
        <p:spPr bwMode="auto">
          <a:xfrm>
            <a:off x="6750626" y="1718978"/>
            <a:ext cx="5091969" cy="51505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EC80B1D-4A7A-861A-E32F-B41BBBB4E8A5}"/>
              </a:ext>
            </a:extLst>
          </p:cNvPr>
          <p:cNvSpPr txBox="1"/>
          <p:nvPr/>
        </p:nvSpPr>
        <p:spPr>
          <a:xfrm>
            <a:off x="7376984" y="1451643"/>
            <a:ext cx="3626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 b="1" dirty="0">
                <a:solidFill>
                  <a:srgbClr val="C00000"/>
                </a:solidFill>
                <a:latin typeface="Lucida Calligraphy" panose="03010101010101010101" pitchFamily="66" charset="77"/>
              </a:rPr>
              <a:t>OREMOS TODOS JUNTOS</a:t>
            </a:r>
          </a:p>
        </p:txBody>
      </p:sp>
    </p:spTree>
    <p:extLst>
      <p:ext uri="{BB962C8B-B14F-4D97-AF65-F5344CB8AC3E}">
        <p14:creationId xmlns:p14="http://schemas.microsoft.com/office/powerpoint/2010/main" val="1384700791"/>
      </p:ext>
    </p:extLst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205</Words>
  <Application>Microsoft Macintosh PowerPoint</Application>
  <PresentationFormat>Panorámica</PresentationFormat>
  <Paragraphs>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Gabriola</vt:lpstr>
      <vt:lpstr>Lucida Calligraphy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Elodia Serrano Gómez</cp:lastModifiedBy>
  <cp:revision>26</cp:revision>
  <dcterms:created xsi:type="dcterms:W3CDTF">2022-09-30T11:58:58Z</dcterms:created>
  <dcterms:modified xsi:type="dcterms:W3CDTF">2024-01-03T08:30:09Z</dcterms:modified>
</cp:coreProperties>
</file>