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Quando"/>
      <p:regular r:id="rId9"/>
    </p:embeddedFont>
    <p:embeddedFont>
      <p:font typeface="Gill Sans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2" roundtripDataSignature="AMtx7miBvhQUW7r8Gwg2u8U5+PqNeOLL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illSans-bold.fntdata"/><Relationship Id="rId10" Type="http://schemas.openxmlformats.org/officeDocument/2006/relationships/font" Target="fonts/GillSans-regular.fntdata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Quand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1543050" y="1344613"/>
            <a:ext cx="84138" cy="65087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" name="Google Shape;19;p5"/>
          <p:cNvSpPr txBox="1"/>
          <p:nvPr>
            <p:ph type="ctrTitle"/>
          </p:nvPr>
        </p:nvSpPr>
        <p:spPr>
          <a:xfrm>
            <a:off x="1910080" y="359898"/>
            <a:ext cx="987552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1910080" y="1850064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1912938" y="274638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 rot="5400000">
            <a:off x="4512469" y="-1151731"/>
            <a:ext cx="4800600" cy="999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 rot="5400000">
            <a:off x="7437438" y="1981203"/>
            <a:ext cx="585152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 rot="5400000">
            <a:off x="2306638" y="-507996"/>
            <a:ext cx="5851525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352550" y="0"/>
            <a:ext cx="108394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1352550" y="0"/>
            <a:ext cx="96838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1912938" y="274638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1912938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3043238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3048000" y="0"/>
            <a:ext cx="1016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3211513" y="2746375"/>
            <a:ext cx="84137" cy="63500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3437856" y="2600325"/>
            <a:ext cx="853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437856" y="1066800"/>
            <a:ext cx="8534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5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2" type="body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3" type="body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4" type="body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b="1" sz="2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2" type="body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rm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Google Shape;76;p13"/>
          <p:cNvSpPr/>
          <p:nvPr/>
        </p:nvSpPr>
        <p:spPr>
          <a:xfrm rot="-2131329">
            <a:off x="528638" y="954088"/>
            <a:ext cx="9144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rgbClr val="EAD8B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7" name="Google Shape;77;p13"/>
          <p:cNvSpPr/>
          <p:nvPr/>
        </p:nvSpPr>
        <p:spPr>
          <a:xfrm flipH="1" rot="2103354">
            <a:off x="6672263" y="936625"/>
            <a:ext cx="865187" cy="204788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chemeClr val="lt2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b="1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/>
          <p:nvPr>
            <p:ph idx="2" type="pic"/>
          </p:nvPr>
        </p:nvSpPr>
        <p:spPr>
          <a:xfrm>
            <a:off x="1117600" y="1143004"/>
            <a:ext cx="58928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-1087438" y="-815975"/>
            <a:ext cx="2184401" cy="1638300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9F3">
              <a:alpha val="32941"/>
            </a:srgbClr>
          </a:solidFill>
          <a:ln cap="rnd" cmpd="sng" w="9525">
            <a:solidFill>
              <a:srgbClr val="D1C1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" name="Google Shape;7;p4"/>
          <p:cNvSpPr/>
          <p:nvPr/>
        </p:nvSpPr>
        <p:spPr>
          <a:xfrm>
            <a:off x="223838" y="20638"/>
            <a:ext cx="2271712" cy="1703387"/>
          </a:xfrm>
          <a:prstGeom prst="ellipse">
            <a:avLst/>
          </a:prstGeom>
          <a:noFill/>
          <a:ln cap="rnd" cmpd="sng" w="27300">
            <a:solidFill>
              <a:srgbClr val="FFF5D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400">
              <a:srgbClr val="ADA48C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" name="Google Shape;8;p4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" name="Google Shape;9;p4"/>
          <p:cNvSpPr/>
          <p:nvPr/>
        </p:nvSpPr>
        <p:spPr>
          <a:xfrm>
            <a:off x="1350963" y="0"/>
            <a:ext cx="108410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" name="Google Shape;10;p4"/>
          <p:cNvSpPr txBox="1"/>
          <p:nvPr>
            <p:ph type="title"/>
          </p:nvPr>
        </p:nvSpPr>
        <p:spPr>
          <a:xfrm>
            <a:off x="1912938" y="274638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1912938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5A7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5" name="Google Shape;15;p4"/>
          <p:cNvSpPr/>
          <p:nvPr/>
        </p:nvSpPr>
        <p:spPr>
          <a:xfrm>
            <a:off x="1352550" y="0"/>
            <a:ext cx="96838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GiiDT_87NDA?si=C9mwtBOg_9u6KIgK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7188" y="875982"/>
            <a:ext cx="6316662" cy="45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4052" y="1233805"/>
            <a:ext cx="2743200" cy="284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1174115" y="4654867"/>
            <a:ext cx="4827588" cy="2059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27432" rtl="0" algn="ctr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s-ES" sz="3200">
                <a:solidFill>
                  <a:schemeClr val="accent1"/>
                </a:solidFill>
              </a:rPr>
              <a:t>Oración jueves 8</a:t>
            </a:r>
            <a:endParaRPr/>
          </a:p>
          <a:p>
            <a:pPr indent="0" lvl="0" marL="27432" rtl="0" algn="ctr"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s-ES" sz="3200">
                <a:solidFill>
                  <a:schemeClr val="accent1"/>
                </a:solidFill>
              </a:rPr>
              <a:t>de febrero</a:t>
            </a:r>
            <a:endParaRPr/>
          </a:p>
          <a:p>
            <a:pPr indent="0" lvl="0" marL="27432" rtl="0" algn="ctr"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s-ES" sz="3200">
                <a:solidFill>
                  <a:schemeClr val="accent1"/>
                </a:solidFill>
              </a:rPr>
              <a:t>Curso escolar 2023-2024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1474059" y="309577"/>
            <a:ext cx="924388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b="1" i="0" lang="es-ES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BUENOS DÍAS</a:t>
            </a:r>
            <a:endParaRPr b="0" i="0" sz="3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b="0" i="0" lang="es-ES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Hoy escucharemos la canción Felicidad del grupo  Atacados 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280431" y="1750443"/>
            <a:ext cx="2598600" cy="885900"/>
          </a:xfrm>
          <a:prstGeom prst="wedgeRoundRectCallout">
            <a:avLst>
              <a:gd fmla="val -46091" name="adj1"/>
              <a:gd fmla="val 105365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PINCHA AQUÍ  Y ESCUCHA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6340375" y="4716000"/>
            <a:ext cx="44853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¿Qué te ha hecho sentir?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6451250" y="3502895"/>
            <a:ext cx="31590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https://youtu.be/GiiDT_87NDA?si=C9mwtBOg_9u6KIgK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5050" y="2052200"/>
            <a:ext cx="3636600" cy="468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1445175" y="217869"/>
            <a:ext cx="8490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3200" u="none" cap="none" strike="noStrike">
                <a:solidFill>
                  <a:srgbClr val="2411DF"/>
                </a:solidFill>
                <a:latin typeface="Quando"/>
                <a:ea typeface="Quando"/>
                <a:cs typeface="Quando"/>
                <a:sym typeface="Quando"/>
              </a:rPr>
              <a:t>Oramos todos juntos: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Padre Nuestro Archivo de Corte SVG Por Creative Fabrica Crafts · Creative  Fabrica"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2123" r="0" t="6707"/>
          <a:stretch/>
        </p:blipFill>
        <p:spPr>
          <a:xfrm>
            <a:off x="5995250" y="867100"/>
            <a:ext cx="5922750" cy="59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5175" y="2350576"/>
            <a:ext cx="4412074" cy="29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2015-12-06T11:49:52Z</dcterms:created>
  <dc:creator>Centor</dc:creator>
</cp:coreProperties>
</file>