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Gill Sans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2" roundtripDataSignature="AMtx7mg0CwqFBDLh5t5Mi3uqCtAF57E7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illSans-bold.fntdata"/><Relationship Id="rId10" Type="http://schemas.openxmlformats.org/officeDocument/2006/relationships/font" Target="fonts/GillSans-regular.fntdata"/><Relationship Id="rId12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7"/>
          <p:cNvSpPr/>
          <p:nvPr/>
        </p:nvSpPr>
        <p:spPr>
          <a:xfrm>
            <a:off x="1543050" y="1344613"/>
            <a:ext cx="84138" cy="65087"/>
          </a:xfrm>
          <a:prstGeom prst="ellipse">
            <a:avLst/>
          </a:prstGeom>
          <a:noFill/>
          <a:ln cap="rnd" cmpd="sng" w="12700">
            <a:solidFill>
              <a:srgbClr val="317F92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7"/>
          <p:cNvSpPr txBox="1"/>
          <p:nvPr>
            <p:ph type="ctrTitle"/>
          </p:nvPr>
        </p:nvSpPr>
        <p:spPr>
          <a:xfrm>
            <a:off x="1910080" y="359898"/>
            <a:ext cx="987552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subTitle"/>
          </p:nvPr>
        </p:nvSpPr>
        <p:spPr>
          <a:xfrm>
            <a:off x="1910080" y="1850064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1912938" y="274638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 rot="5400000">
            <a:off x="4512469" y="-1151731"/>
            <a:ext cx="4800600" cy="999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 rot="5400000">
            <a:off x="7437438" y="1981203"/>
            <a:ext cx="585152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 rot="5400000">
            <a:off x="2306638" y="-507996"/>
            <a:ext cx="5851525" cy="74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1912938" y="274638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1912938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3043238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9"/>
          <p:cNvSpPr/>
          <p:nvPr/>
        </p:nvSpPr>
        <p:spPr>
          <a:xfrm>
            <a:off x="3048000" y="0"/>
            <a:ext cx="1016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9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9"/>
          <p:cNvSpPr/>
          <p:nvPr/>
        </p:nvSpPr>
        <p:spPr>
          <a:xfrm>
            <a:off x="3211513" y="2746375"/>
            <a:ext cx="84137" cy="63500"/>
          </a:xfrm>
          <a:prstGeom prst="ellipse">
            <a:avLst/>
          </a:prstGeom>
          <a:noFill/>
          <a:ln cap="rnd" cmpd="sng" w="12700">
            <a:solidFill>
              <a:srgbClr val="317F92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437856" y="2600325"/>
            <a:ext cx="853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Gill Sans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437856" y="1066800"/>
            <a:ext cx="8534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2" type="body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5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3" type="body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4" type="body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1352550" y="0"/>
            <a:ext cx="108394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1352550" y="0"/>
            <a:ext cx="96838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3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200"/>
              <a:buFont typeface="Gill Sans"/>
              <a:buNone/>
              <a:defRPr b="1" sz="2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2" type="body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indent="-406400" lvl="1" marL="914400" algn="l"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500" rotWithShape="0" algn="tl" dir="5400000" dist="185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274300">
            <a:norm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Google Shape;78;p15"/>
          <p:cNvSpPr/>
          <p:nvPr/>
        </p:nvSpPr>
        <p:spPr>
          <a:xfrm rot="-2131329">
            <a:off x="528638" y="954088"/>
            <a:ext cx="914400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rgbClr val="EAD8B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 flipH="1" rot="2103354">
            <a:off x="6672263" y="936625"/>
            <a:ext cx="865187" cy="204788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chemeClr val="lt2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 txBox="1"/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100"/>
              <a:buFont typeface="Gill Sans"/>
              <a:buNone/>
              <a:defRPr b="1" sz="2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/>
          <p:nvPr>
            <p:ph idx="2" type="pic"/>
          </p:nvPr>
        </p:nvSpPr>
        <p:spPr>
          <a:xfrm>
            <a:off x="1117600" y="1143004"/>
            <a:ext cx="5892800" cy="3514531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indent="-304800" lvl="1" marL="914400" algn="l"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-1087438" y="-815975"/>
            <a:ext cx="2184401" cy="1638300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EF9F3">
              <a:alpha val="32941"/>
            </a:srgbClr>
          </a:solidFill>
          <a:ln cap="rnd" cmpd="sng" w="9525">
            <a:solidFill>
              <a:srgbClr val="D1C1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6"/>
          <p:cNvSpPr/>
          <p:nvPr/>
        </p:nvSpPr>
        <p:spPr>
          <a:xfrm>
            <a:off x="223838" y="20638"/>
            <a:ext cx="2271712" cy="1703387"/>
          </a:xfrm>
          <a:prstGeom prst="ellipse">
            <a:avLst/>
          </a:prstGeom>
          <a:noFill/>
          <a:ln cap="rnd" cmpd="sng" w="27300">
            <a:solidFill>
              <a:srgbClr val="FFF5D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5400000" dist="25400">
              <a:srgbClr val="ADA48C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oogle Shape;8;p6"/>
          <p:cNvGrpSpPr/>
          <p:nvPr/>
        </p:nvGrpSpPr>
        <p:grpSpPr>
          <a:xfrm>
            <a:off x="292100" y="952500"/>
            <a:ext cx="1397000" cy="1320800"/>
            <a:chOff x="184" y="600"/>
            <a:chExt cx="880" cy="832"/>
          </a:xfrm>
        </p:grpSpPr>
        <p:pic>
          <p:nvPicPr>
            <p:cNvPr id="9" name="Google Shape;9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4" y="600"/>
              <a:ext cx="880" cy="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10;p6"/>
            <p:cNvSpPr txBox="1"/>
            <p:nvPr/>
          </p:nvSpPr>
          <p:spPr>
            <a:xfrm rot="2315674">
              <a:off x="292" y="766"/>
              <a:ext cx="669" cy="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1" name="Google Shape;11;p6"/>
          <p:cNvSpPr/>
          <p:nvPr/>
        </p:nvSpPr>
        <p:spPr>
          <a:xfrm>
            <a:off x="1350963" y="0"/>
            <a:ext cx="1084103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6"/>
          <p:cNvSpPr txBox="1"/>
          <p:nvPr>
            <p:ph type="title"/>
          </p:nvPr>
        </p:nvSpPr>
        <p:spPr>
          <a:xfrm>
            <a:off x="1912938" y="274638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" type="body"/>
          </p:nvPr>
        </p:nvSpPr>
        <p:spPr>
          <a:xfrm>
            <a:off x="1912938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7" name="Google Shape;17;p6"/>
          <p:cNvSpPr/>
          <p:nvPr/>
        </p:nvSpPr>
        <p:spPr>
          <a:xfrm>
            <a:off x="1352550" y="0"/>
            <a:ext cx="96838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0100" y="1076325"/>
            <a:ext cx="6311900" cy="450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74888" y="460375"/>
            <a:ext cx="2552700" cy="287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>
            <p:ph idx="1" type="subTitle"/>
          </p:nvPr>
        </p:nvSpPr>
        <p:spPr>
          <a:xfrm>
            <a:off x="1520825" y="3430588"/>
            <a:ext cx="4827588" cy="3078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27432" rtl="0" algn="l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t/>
            </a:r>
            <a:endParaRPr sz="2800">
              <a:solidFill>
                <a:schemeClr val="accent1"/>
              </a:solidFill>
            </a:endParaRPr>
          </a:p>
          <a:p>
            <a:pPr indent="0" lvl="0" marL="27432" rtl="0" algn="ctr"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b="1" lang="es-ES" sz="3000">
                <a:solidFill>
                  <a:schemeClr val="accent1"/>
                </a:solidFill>
              </a:rPr>
              <a:t>Oración viernes 9</a:t>
            </a:r>
            <a:endParaRPr/>
          </a:p>
          <a:p>
            <a:pPr indent="0" lvl="0" marL="27432" rtl="0" algn="ctr"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b="1" lang="es-ES" sz="3000">
                <a:solidFill>
                  <a:schemeClr val="accent1"/>
                </a:solidFill>
              </a:rPr>
              <a:t>de febrero</a:t>
            </a:r>
            <a:endParaRPr/>
          </a:p>
          <a:p>
            <a:pPr indent="0" lvl="0" marL="27432" rtl="0" algn="ctr"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b="1" sz="3000">
              <a:solidFill>
                <a:schemeClr val="accent1"/>
              </a:solidFill>
            </a:endParaRPr>
          </a:p>
          <a:p>
            <a:pPr indent="0" lvl="0" marL="27432" rtl="0" algn="ctr"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b="1" lang="es-ES" sz="3000">
                <a:solidFill>
                  <a:schemeClr val="accent1"/>
                </a:solidFill>
              </a:rPr>
              <a:t>Curso escolar 2023-2024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/>
          <p:nvPr/>
        </p:nvSpPr>
        <p:spPr>
          <a:xfrm>
            <a:off x="1505663" y="103288"/>
            <a:ext cx="99711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2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Domingo </a:t>
            </a:r>
            <a:r>
              <a:rPr b="1" lang="es-E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i="0" lang="es-ES" sz="32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º del Tiempo Ordinario - Ciclo 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1561950" y="851175"/>
            <a:ext cx="906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4C4C4C"/>
                </a:solidFill>
              </a:rPr>
              <a:t>Lectura del santo evangelio según san Marcos (1,40-45):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1632350" y="1384950"/>
            <a:ext cx="5751300" cy="5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4C4C4C"/>
                </a:solidFill>
              </a:rPr>
              <a:t>En aquel tiempo, se acercó a Jesús un leproso, suplicándole de rodillas: «Si quieres, puedes limpiarme.»</a:t>
            </a:r>
            <a:endParaRPr sz="2000">
              <a:solidFill>
                <a:srgbClr val="4C4C4C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4C4C4C"/>
                </a:solidFill>
              </a:rPr>
              <a:t>Sintiendo lástima, extendió la mano y lo tocó, diciendo: «Quiero: queda limpio.»</a:t>
            </a:r>
            <a:endParaRPr sz="2000">
              <a:solidFill>
                <a:srgbClr val="4C4C4C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4C4C4C"/>
                </a:solidFill>
              </a:rPr>
              <a:t>La lepra se le quitó inmediatamente, y quedó limpio.</a:t>
            </a:r>
            <a:endParaRPr sz="2000">
              <a:solidFill>
                <a:srgbClr val="4C4C4C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4C4C4C"/>
                </a:solidFill>
              </a:rPr>
              <a:t>Él lo despidió, encargándole severamente: «No se lo digas a nadie; pero, para que conste, ve a presentarte al sacerdote y ofrece por tu purificación lo que mandó Moisés.»</a:t>
            </a:r>
            <a:endParaRPr sz="2000">
              <a:solidFill>
                <a:srgbClr val="4C4C4C"/>
              </a:solidFill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0150" y="2161575"/>
            <a:ext cx="4466250" cy="3481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/>
          <p:nvPr/>
        </p:nvSpPr>
        <p:spPr>
          <a:xfrm>
            <a:off x="1641175" y="633850"/>
            <a:ext cx="4454700" cy="43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4C4C4C"/>
                </a:solidFill>
              </a:rPr>
              <a:t>Pero, cuando se fue, empezó a divulgar el hecho con grandes ponderaciones, de modo que Jesús ya no podía entrar abiertamente en ningún pueblo, se quedaba fuera, en descampado; y aun así acudían a él de todas partes.</a:t>
            </a:r>
            <a:endParaRPr sz="2000">
              <a:solidFill>
                <a:srgbClr val="4C4C4C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C4C4C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rgbClr val="4C4C4C"/>
                </a:solidFill>
              </a:rPr>
              <a:t>Palabra del Señor</a:t>
            </a:r>
            <a:endParaRPr b="1" sz="2000">
              <a:solidFill>
                <a:srgbClr val="4C4C4C"/>
              </a:solidFill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3975" y="1124600"/>
            <a:ext cx="5791325" cy="42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/>
        </p:nvSpPr>
        <p:spPr>
          <a:xfrm>
            <a:off x="1760475" y="5688700"/>
            <a:ext cx="10484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100"/>
              <a:t>Jesús es la medicina que el mundo, la Iglesia y nosotros necesitamos</a:t>
            </a:r>
            <a:endParaRPr b="1" sz="2100"/>
          </a:p>
        </p:txBody>
      </p:sp>
    </p:spTree>
  </p:cSld>
  <p:clrMapOvr>
    <a:masterClrMapping/>
  </p:clrMapOvr>
  <p:transition spd="slow">
    <p:plus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>
            <a:off x="3209925" y="4211638"/>
            <a:ext cx="60960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800" u="none" cap="none" strike="noStrike">
                <a:solidFill>
                  <a:srgbClr val="425519"/>
                </a:solidFill>
                <a:latin typeface="TrebuchetMS"/>
                <a:ea typeface="TrebuchetMS"/>
                <a:cs typeface="TrebuchetMS"/>
                <a:sym typeface="TrebuchetMS"/>
              </a:rPr>
              <a:t>Carmelitas Misioneras Teresianas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Tejiendo VIDA, creando REDES</a:t>
            </a:r>
            <a:endParaRPr/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4750" y="1016000"/>
            <a:ext cx="22225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2022-09-30T11:58:58Z</dcterms:created>
  <dc:creator>Microsoft Office User</dc:creator>
</cp:coreProperties>
</file>