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90" r:id="rId1"/>
  </p:sldMasterIdLst>
  <p:sldIdLst>
    <p:sldId id="263" r:id="rId2"/>
    <p:sldId id="261" r:id="rId3"/>
    <p:sldId id="264" r:id="rId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68"/>
    <p:restoredTop sz="96000"/>
  </p:normalViewPr>
  <p:slideViewPr>
    <p:cSldViewPr snapToGrid="0">
      <p:cViewPr varScale="1">
        <p:scale>
          <a:sx n="59" d="100"/>
          <a:sy n="59" d="100"/>
        </p:scale>
        <p:origin x="200" y="15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840BD85-8CDD-EA7D-F122-95105B9820F3}"/>
              </a:ext>
            </a:extLst>
          </p:cNvPr>
          <p:cNvSpPr/>
          <p:nvPr/>
        </p:nvSpPr>
        <p:spPr>
          <a:xfrm>
            <a:off x="0" y="762000"/>
            <a:ext cx="9142413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4AAC6FC-E814-D21F-532E-C78170E601B5}"/>
              </a:ext>
            </a:extLst>
          </p:cNvPr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/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CCF76F2-2570-564E-E2EF-D1C466B03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5FA8D-C1FA-F247-A582-2AEF36031C63}" type="datetimeFigureOut">
              <a:rPr lang="es-ES"/>
              <a:pPr>
                <a:defRPr/>
              </a:pPr>
              <a:t>17/11/25</a:t>
            </a:fld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BDF2D2D-61A2-AC9A-5186-5E9E58447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F189A38-6DBF-9846-E078-62C168EC2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CBC4A-151E-E84A-95D5-94E1183D0EB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2174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C4465-967A-1F47-1EC7-7930A646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6FFB-680B-214B-80CE-5BDBD02CD644}" type="datetimeFigureOut">
              <a:rPr lang="es-ES"/>
              <a:pPr>
                <a:defRPr/>
              </a:pPr>
              <a:t>17/11/25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FE5BD-2308-2E86-0268-7A5EF145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BF706-97EE-A9BA-1813-06A59B8FD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2B3FB-E0F2-824B-97EB-A3D18582464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43951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EAA8D-D8BC-EB76-C96A-40A0AF60A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6E63-DDDA-EF4F-A6B8-9957F7F9CAC8}" type="datetimeFigureOut">
              <a:rPr lang="es-ES"/>
              <a:pPr>
                <a:defRPr/>
              </a:pPr>
              <a:t>17/11/25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A1993-4815-01C4-331F-0AB768726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5A179-DF8C-EB4D-791E-3C57227E1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AEF71-1CD8-3947-A7DA-D5EF5CCFA65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5521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E5DB6-C94A-41F4-BC51-8D086D5B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18A2E-7230-D84B-AEFC-8C08AA0CFEFB}" type="datetimeFigureOut">
              <a:rPr lang="es-ES"/>
              <a:pPr>
                <a:defRPr/>
              </a:pPr>
              <a:t>17/11/25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FC70D-A50C-1D08-2BBE-E1517AE6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EDFDA-0E55-F5E5-9155-C3680AD00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DD2CF-D6F4-B046-AD32-6129287DAAC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6203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/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46E17-5BE0-6F3C-3D85-8FFF955F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A2D55-FD1F-364F-A562-D26C263F79DD}" type="datetimeFigureOut">
              <a:rPr lang="es-ES"/>
              <a:pPr>
                <a:defRPr/>
              </a:pPr>
              <a:t>17/11/25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3FF84-AD94-C8DD-DCE8-89A91C5D7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74845-3E66-89EB-3B6C-D59128921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AA8AF-D5B9-B342-A2C5-B748FFF97F2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3887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474749-FDC1-7CEB-9BBE-BA412CCB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9E5-BED9-F542-9B2E-737E8EDA8ADB}" type="datetimeFigureOut">
              <a:rPr lang="es-ES"/>
              <a:pPr>
                <a:defRPr/>
              </a:pPr>
              <a:t>17/11/25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490395-0C34-CA47-678C-8E63756C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A30D4E-5ACD-BA18-424C-CE4700B7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D5E29-0B2F-5745-9088-DC05BE23AA3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7117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C749705-A625-9A2E-C9E5-2A8AE1CCC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0DD30-CD09-1A41-9329-C78909F79201}" type="datetimeFigureOut">
              <a:rPr lang="es-ES"/>
              <a:pPr>
                <a:defRPr/>
              </a:pPr>
              <a:t>17/11/25</a:t>
            </a:fld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4939795-C332-B270-FDB2-38731FB27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9385177-A3A0-FFBB-7CA8-FC85DEE0A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469DF-2BB1-BC48-A20F-E007DD86F95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3360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7F76C51-1303-5588-DA53-9CD181B79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B7CCF-7405-5541-890C-6595F7004ACF}" type="datetimeFigureOut">
              <a:rPr lang="es-ES"/>
              <a:pPr>
                <a:defRPr/>
              </a:pPr>
              <a:t>17/11/25</a:t>
            </a:fld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B4A26E4-5CDB-F8DC-D03E-8EFA241ED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CBA2DFF-9984-E76B-89B5-71FB8C15C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4879F-3CBE-A64F-919B-5445744CF7F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9080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12058D33-98C3-2AD5-0FEE-17F7B5A94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2CA0F-A55C-4549-A628-A177E5A4D3AD}" type="datetimeFigureOut">
              <a:rPr lang="es-ES"/>
              <a:pPr>
                <a:defRPr/>
              </a:pPr>
              <a:t>17/11/25</a:t>
            </a:fld>
            <a:endParaRPr lang="es-E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C266A05-9D3C-CA9C-B629-607405339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FC96BE18-AD86-586B-CDC5-439BE83C0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98E38-3CCE-A14F-94DD-5485360FC2F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8923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A1CDA1-0F26-E2F4-FCB4-F57E7958E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9D06B-80F9-DC40-92A6-0BEF538A0396}" type="datetimeFigureOut">
              <a:rPr lang="es-ES"/>
              <a:pPr>
                <a:defRPr/>
              </a:pPr>
              <a:t>17/11/25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E0092B-09AA-4173-1286-A3809091C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2F0AD9-5C3F-4A96-27A1-4EF7206F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0F24A-29D4-E245-A297-444B7F61340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2831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12454B09-866A-5EAF-667A-EF637959F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0E6AE-8025-0644-8860-A0760C0A42BA}" type="datetimeFigureOut">
              <a:rPr lang="es-ES"/>
              <a:pPr>
                <a:defRPr/>
              </a:pPr>
              <a:t>17/11/25</a:t>
            </a:fld>
            <a:endParaRPr lang="es-ES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849B6455-80B6-0836-C8B4-727BA8F2E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8850" y="6356350"/>
            <a:ext cx="5911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5041BD95-153E-673E-7115-A851B7FC6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A30E8-03A9-A949-888D-90EADFDCE8F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6500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3CE38B-42C0-50D9-A6AD-5A8EDE3490B4}"/>
              </a:ext>
            </a:extLst>
          </p:cNvPr>
          <p:cNvSpPr/>
          <p:nvPr/>
        </p:nvSpPr>
        <p:spPr>
          <a:xfrm>
            <a:off x="0" y="758825"/>
            <a:ext cx="3443288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D78411-0504-544A-A9CB-EF3DB5968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0712B2F-9CDC-6E3C-ACBB-E411CEADA872}"/>
              </a:ext>
            </a:extLst>
          </p:cNvPr>
          <p:cNvSpPr/>
          <p:nvPr/>
        </p:nvSpPr>
        <p:spPr>
          <a:xfrm>
            <a:off x="11815763" y="758825"/>
            <a:ext cx="384175" cy="5330825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D60206B3-2B8F-8B5F-93A5-B27E010B23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68738" y="863600"/>
            <a:ext cx="73152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los estilos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A162A-2D6F-0272-5CA2-6383320AD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7A5E24-8E81-C044-8B3B-8EF2D8A0FAC3}" type="datetimeFigureOut">
              <a:rPr lang="es-ES"/>
              <a:pPr>
                <a:defRPr/>
              </a:pPr>
              <a:t>17/11/25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F539B-DF83-E7BF-B927-1B1EBA1D4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D60B1-CC83-56F0-EBC6-8E255B222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accent1"/>
                </a:solidFill>
              </a:defRPr>
            </a:lvl1pPr>
          </a:lstStyle>
          <a:p>
            <a:fld id="{EE255001-9CE1-9248-8246-A32078772D46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4" r:id="rId7"/>
    <p:sldLayoutId id="2147483780" r:id="rId8"/>
    <p:sldLayoutId id="2147483785" r:id="rId9"/>
    <p:sldLayoutId id="2147483781" r:id="rId10"/>
    <p:sldLayoutId id="214748378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 2" pitchFamily="2" charset="2"/>
        <a:buChar char="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4kFwJNO2g4&amp;list=RDS4kFwJNO2g4&amp;start_radio=1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2">
            <a:extLst>
              <a:ext uri="{FF2B5EF4-FFF2-40B4-BE49-F238E27FC236}">
                <a16:creationId xmlns:a16="http://schemas.microsoft.com/office/drawing/2014/main" id="{F541E3BB-0B6F-651C-2C30-1B3ADDEB8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701675"/>
            <a:ext cx="3630613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n 3">
            <a:extLst>
              <a:ext uri="{FF2B5EF4-FFF2-40B4-BE49-F238E27FC236}">
                <a16:creationId xmlns:a16="http://schemas.microsoft.com/office/drawing/2014/main" id="{447756BE-100D-FA09-9911-B53299F06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1612900"/>
            <a:ext cx="28575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>
            <a:extLst>
              <a:ext uri="{FF2B5EF4-FFF2-40B4-BE49-F238E27FC236}">
                <a16:creationId xmlns:a16="http://schemas.microsoft.com/office/drawing/2014/main" id="{66778BF7-67F1-73F9-3D3B-C8D65520285C}"/>
              </a:ext>
            </a:extLst>
          </p:cNvPr>
          <p:cNvSpPr txBox="1"/>
          <p:nvPr/>
        </p:nvSpPr>
        <p:spPr>
          <a:xfrm>
            <a:off x="6883400" y="2063750"/>
            <a:ext cx="2782888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>
                <a:solidFill>
                  <a:schemeClr val="accent4">
                    <a:lumMod val="50000"/>
                  </a:schemeClr>
                </a:solidFill>
              </a:rPr>
              <a:t>Oración jueves </a:t>
            </a:r>
            <a:r>
              <a:rPr lang="es-ES" sz="2800" b="1" dirty="0">
                <a:solidFill>
                  <a:schemeClr val="accent4">
                    <a:lumMod val="50000"/>
                  </a:schemeClr>
                </a:solidFill>
              </a:rPr>
              <a:t>15 enero</a:t>
            </a:r>
          </a:p>
          <a:p>
            <a:pPr algn="ctr">
              <a:defRPr/>
            </a:pPr>
            <a:r>
              <a:rPr lang="es-ES" sz="2800" b="1" dirty="0">
                <a:solidFill>
                  <a:schemeClr val="accent4">
                    <a:lumMod val="50000"/>
                  </a:schemeClr>
                </a:solidFill>
              </a:rPr>
              <a:t>Curso escolar</a:t>
            </a:r>
          </a:p>
          <a:p>
            <a:pPr algn="ctr">
              <a:defRPr/>
            </a:pPr>
            <a:r>
              <a:rPr lang="es-ES" sz="2800" b="1" dirty="0">
                <a:solidFill>
                  <a:schemeClr val="accent4">
                    <a:lumMod val="50000"/>
                  </a:schemeClr>
                </a:solidFill>
              </a:rPr>
              <a:t>2025-2026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6152">
            <a:extLst>
              <a:ext uri="{FF2B5EF4-FFF2-40B4-BE49-F238E27FC236}">
                <a16:creationId xmlns:a16="http://schemas.microsoft.com/office/drawing/2014/main" id="{B86EEAC6-011F-4499-ACFF-2FDC742DB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6970F14D-B6E6-40EA-96B4-4E18D0CF9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13577A01-3DD8-4E33-BEE1-3065F7E6F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6148" name="6 CuadroTexto">
            <a:extLst>
              <a:ext uri="{FF2B5EF4-FFF2-40B4-BE49-F238E27FC236}">
                <a16:creationId xmlns:a16="http://schemas.microsoft.com/office/drawing/2014/main" id="{1CD6CC28-6911-6C1A-3ADC-867D4B75F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248" y="2510395"/>
            <a:ext cx="6451109" cy="32745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altLang="es-ES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2C64489-93E3-91D1-CA0B-0B9E09007C6B}"/>
              </a:ext>
            </a:extLst>
          </p:cNvPr>
          <p:cNvSpPr txBox="1"/>
          <p:nvPr/>
        </p:nvSpPr>
        <p:spPr>
          <a:xfrm>
            <a:off x="10744200" y="3608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sp>
        <p:nvSpPr>
          <p:cNvPr id="6146" name="Rectangle 8">
            <a:extLst>
              <a:ext uri="{FF2B5EF4-FFF2-40B4-BE49-F238E27FC236}">
                <a16:creationId xmlns:a16="http://schemas.microsoft.com/office/drawing/2014/main" id="{55AA7CA4-A034-E1B7-9FF7-49C69292ADB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6363" y="-1639888"/>
            <a:ext cx="275907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4" name="Imagen 3" descr="Diagrama&#10;&#10;El contenido generado por IA puede ser incorrecto.">
            <a:extLst>
              <a:ext uri="{FF2B5EF4-FFF2-40B4-BE49-F238E27FC236}">
                <a16:creationId xmlns:a16="http://schemas.microsoft.com/office/drawing/2014/main" id="{C8F52F44-1F2E-09B5-6BF7-E0B0562BE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357" y="692404"/>
            <a:ext cx="5461000" cy="53975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B891DCE-82DD-DBD3-DAC6-4B3489A3342C}"/>
              </a:ext>
            </a:extLst>
          </p:cNvPr>
          <p:cNvSpPr txBox="1"/>
          <p:nvPr/>
        </p:nvSpPr>
        <p:spPr>
          <a:xfrm>
            <a:off x="1286467" y="988343"/>
            <a:ext cx="3299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Cuidarse es…….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DC77F5F-3130-3C3F-1671-4456C7912EDB}"/>
              </a:ext>
            </a:extLst>
          </p:cNvPr>
          <p:cNvSpPr txBox="1"/>
          <p:nvPr/>
        </p:nvSpPr>
        <p:spPr>
          <a:xfrm>
            <a:off x="450696" y="1701869"/>
            <a:ext cx="652992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reconocer que somos templo del Espíritu Santo,</a:t>
            </a:r>
            <a:br>
              <a:rPr lang="es-ES" dirty="0"/>
            </a:br>
            <a:r>
              <a:rPr lang="es-ES" dirty="0"/>
              <a:t>obra amada de Dios, digna de descanso y ternura.</a:t>
            </a:r>
            <a:br>
              <a:rPr lang="es-ES" dirty="0"/>
            </a:br>
            <a:r>
              <a:rPr lang="es-ES" dirty="0"/>
              <a:t>No se trata de egoísmo, sino de gratitud:</a:t>
            </a:r>
            <a:br>
              <a:rPr lang="es-ES" dirty="0"/>
            </a:br>
            <a:r>
              <a:rPr lang="es-ES" dirty="0"/>
              <a:t>agradecer al Creador cuidando lo que Él confió a nuestras manos —</a:t>
            </a:r>
            <a:br>
              <a:rPr lang="es-ES" dirty="0"/>
            </a:br>
            <a:r>
              <a:rPr lang="es-ES" dirty="0"/>
              <a:t>nuestro cuerpo, nuestra mente, nuestro corazón.</a:t>
            </a:r>
          </a:p>
          <a:p>
            <a:endParaRPr lang="es-ES" dirty="0"/>
          </a:p>
          <a:p>
            <a:r>
              <a:rPr lang="es-ES" dirty="0"/>
              <a:t>Cuidarse es también dejarse cuidar,</a:t>
            </a:r>
            <a:br>
              <a:rPr lang="es-ES" dirty="0"/>
            </a:br>
            <a:r>
              <a:rPr lang="es-ES" dirty="0"/>
              <a:t>abrir el alma al consuelo que viene de Cristo,</a:t>
            </a:r>
            <a:br>
              <a:rPr lang="es-ES" dirty="0"/>
            </a:br>
            <a:r>
              <a:rPr lang="es-ES" dirty="0"/>
              <a:t>que en medio del desierto nos recuerda</a:t>
            </a:r>
            <a:br>
              <a:rPr lang="es-ES" dirty="0"/>
            </a:br>
            <a:r>
              <a:rPr lang="es-ES" dirty="0"/>
              <a:t>que hasta allí brota vida y esperanza.</a:t>
            </a:r>
          </a:p>
          <a:p>
            <a:endParaRPr lang="es-ES" dirty="0"/>
          </a:p>
          <a:p>
            <a:r>
              <a:rPr lang="es-ES" dirty="0"/>
              <a:t>Porque sí: </a:t>
            </a:r>
            <a:r>
              <a:rPr lang="es-ES" b="1" dirty="0"/>
              <a:t>todo desierto tiene su respiro</a:t>
            </a:r>
            <a:r>
              <a:rPr lang="es-ES" dirty="0"/>
              <a:t>,</a:t>
            </a:r>
            <a:br>
              <a:rPr lang="es-ES" dirty="0"/>
            </a:br>
            <a:r>
              <a:rPr lang="es-ES" dirty="0"/>
              <a:t>y en ese respiro, Dios susurra:</a:t>
            </a:r>
            <a:br>
              <a:rPr lang="es-ES" dirty="0"/>
            </a:br>
            <a:r>
              <a:rPr lang="es-ES" i="1" dirty="0"/>
              <a:t>“Ven a mí, y yo te daré descanso.”</a:t>
            </a:r>
            <a:br>
              <a:rPr lang="es-ES" dirty="0"/>
            </a:br>
            <a:r>
              <a:rPr lang="es-ES" dirty="0"/>
              <a:t>(Mt 11,28)</a:t>
            </a:r>
          </a:p>
        </p:txBody>
      </p:sp>
    </p:spTree>
  </p:cSld>
  <p:clrMapOvr>
    <a:masterClrMapping/>
  </p:clrMapOvr>
  <p:transition spd="slow"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402F7-60B0-02DB-D1C9-2CDF2B2BD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59566406-12B1-89ED-9DB3-EF521A799A1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6363" y="-1639888"/>
            <a:ext cx="275907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6148" name="6 CuadroTexto">
            <a:extLst>
              <a:ext uri="{FF2B5EF4-FFF2-40B4-BE49-F238E27FC236}">
                <a16:creationId xmlns:a16="http://schemas.microsoft.com/office/drawing/2014/main" id="{206CFCE2-0906-EA71-BAF5-54B289177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137" y="826044"/>
            <a:ext cx="6689725" cy="400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ES" altLang="es-ES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¡Feliz jueves!</a:t>
            </a:r>
          </a:p>
          <a:p>
            <a:pPr algn="ctr">
              <a:lnSpc>
                <a:spcPct val="150000"/>
              </a:lnSpc>
            </a:pPr>
            <a:endParaRPr lang="es-ES" altLang="es-E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s-ES" altLang="es-E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alt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https://www.youtube.com/watch?v=S4kFwJNO2g4&amp;list=RDS4kFwJNO2g4&amp;start_radio=1</a:t>
            </a:r>
            <a:endParaRPr lang="es-ES" altLang="es-E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s-ES" altLang="es-E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BF05E61-7D16-4747-A102-366BF8C9E22A}"/>
              </a:ext>
            </a:extLst>
          </p:cNvPr>
          <p:cNvSpPr txBox="1"/>
          <p:nvPr/>
        </p:nvSpPr>
        <p:spPr>
          <a:xfrm>
            <a:off x="11152414" y="19594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8523989"/>
      </p:ext>
    </p:extLst>
  </p:cSld>
  <p:clrMapOvr>
    <a:masterClrMapping/>
  </p:clrMapOvr>
  <p:transition spd="slow">
    <p:plus/>
  </p:transition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{7ECB0A66-D752-854A-B451-CEDE3195489C}tf10001124</Template>
  <TotalTime>331</TotalTime>
  <Words>160</Words>
  <Application>Microsoft Macintosh PowerPoint</Application>
  <PresentationFormat>Panorámica</PresentationFormat>
  <Paragraphs>13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Corbel</vt:lpstr>
      <vt:lpstr>Wingdings 2</vt:lpstr>
      <vt:lpstr>Marco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ROCÍO RAMÓN BELMONTE</cp:lastModifiedBy>
  <cp:revision>22</cp:revision>
  <dcterms:created xsi:type="dcterms:W3CDTF">2024-09-05T19:40:57Z</dcterms:created>
  <dcterms:modified xsi:type="dcterms:W3CDTF">2025-11-17T08:46:00Z</dcterms:modified>
</cp:coreProperties>
</file>