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63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63"/>
    <p:restoredTop sz="96000"/>
  </p:normalViewPr>
  <p:slideViewPr>
    <p:cSldViewPr snapToGrid="0">
      <p:cViewPr varScale="1">
        <p:scale>
          <a:sx n="110" d="100"/>
          <a:sy n="110" d="100"/>
        </p:scale>
        <p:origin x="200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10/11/25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qDqkfdHqKk&amp;list=RDdqDqkfdHqKk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lunes 13 de enero 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4F645BF8-7885-4398-80BC-4C0DF24F5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3212FB65-CD2B-4005-B910-132DCE19F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 useBgFill="1">
        <p:nvSpPr>
          <p:cNvPr id="6155" name="Rectangle 6154">
            <a:extLst>
              <a:ext uri="{FF2B5EF4-FFF2-40B4-BE49-F238E27FC236}">
                <a16:creationId xmlns:a16="http://schemas.microsoft.com/office/drawing/2014/main" id="{B5DC95B7-2A72-483B-BA19-2BE751205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1C822AFE-7E96-4A51-9E55-FCAEACD21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120" y="757325"/>
            <a:ext cx="4341880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9" name="Rectangle 6158">
            <a:extLst>
              <a:ext uri="{FF2B5EF4-FFF2-40B4-BE49-F238E27FC236}">
                <a16:creationId xmlns:a16="http://schemas.microsoft.com/office/drawing/2014/main" id="{9169EA61-C175-4B7E-807B-58199DEA7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73BF560-B2C6-9C51-C3A5-FA447633A3E6}"/>
              </a:ext>
            </a:extLst>
          </p:cNvPr>
          <p:cNvSpPr txBox="1"/>
          <p:nvPr/>
        </p:nvSpPr>
        <p:spPr>
          <a:xfrm>
            <a:off x="7883145" y="842658"/>
            <a:ext cx="3654857" cy="31579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182880" algn="ctr" defTabSz="914400" eaLnBrk="1" hangingPunct="1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"/>
            </a:pPr>
            <a:r>
              <a:rPr lang="en-US" sz="2800" b="1" dirty="0">
                <a:solidFill>
                  <a:srgbClr val="FFFFFF"/>
                </a:solidFill>
                <a:latin typeface="+mn-lt"/>
              </a:rPr>
              <a:t>En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ti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encuentro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calma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y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todo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lo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que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necesito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n-lt"/>
              </a:rPr>
              <a:t>señor</a:t>
            </a:r>
            <a:r>
              <a:rPr lang="en-US" sz="2800" b="1" dirty="0">
                <a:solidFill>
                  <a:srgbClr val="FFFFFF"/>
                </a:solidFill>
                <a:latin typeface="+mn-lt"/>
              </a:rPr>
              <a:t>.</a:t>
            </a:r>
          </a:p>
        </p:txBody>
      </p:sp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4CAD1B-25BA-A848-35E6-D0CDF934E37B}"/>
              </a:ext>
            </a:extLst>
          </p:cNvPr>
          <p:cNvSpPr txBox="1"/>
          <p:nvPr/>
        </p:nvSpPr>
        <p:spPr>
          <a:xfrm>
            <a:off x="7883144" y="2246235"/>
            <a:ext cx="42105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“Venid a mí todos los que estáis cansados y cargados, y yo os haré descansar.”</a:t>
            </a:r>
            <a:br>
              <a:rPr lang="es-ES" dirty="0"/>
            </a:br>
            <a:r>
              <a:rPr lang="es-ES" dirty="0"/>
              <a:t>— </a:t>
            </a:r>
            <a:r>
              <a:rPr lang="es-ES" i="1" dirty="0"/>
              <a:t>Mateo 11:28</a:t>
            </a:r>
          </a:p>
          <a:p>
            <a:endParaRPr lang="es-ES" i="1" dirty="0"/>
          </a:p>
          <a:p>
            <a:r>
              <a:rPr lang="es-ES" i="1" dirty="0"/>
              <a:t> </a:t>
            </a:r>
            <a:r>
              <a:rPr lang="es-ES" b="1" i="1" dirty="0"/>
              <a:t>Reflexión:</a:t>
            </a:r>
          </a:p>
          <a:p>
            <a:r>
              <a:rPr lang="es-ES" dirty="0"/>
              <a:t>Cuando el corazón se inquieta y el mundo parece agitado, en Dios hallamos la paz que no depende de las circunstancias. En su presencia se disipan las dudas y comprendemos que en Él nada nos falta.</a:t>
            </a:r>
            <a:endParaRPr lang="es-ES" i="1" dirty="0"/>
          </a:p>
          <a:p>
            <a:endParaRPr lang="es-ES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B884260-3D4F-4929-F6E9-EA80CDA19F6D}"/>
              </a:ext>
            </a:extLst>
          </p:cNvPr>
          <p:cNvSpPr txBox="1"/>
          <p:nvPr/>
        </p:nvSpPr>
        <p:spPr>
          <a:xfrm>
            <a:off x="8929511" y="51590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465000FD-010C-8B71-DCC1-E04F4D1B8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584" y="741868"/>
            <a:ext cx="5461000" cy="5308600"/>
          </a:xfrm>
          <a:prstGeom prst="rect">
            <a:avLst/>
          </a:prstGeom>
        </p:spPr>
      </p:pic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1494398"/>
            <a:ext cx="6689725" cy="400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lunes!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https://www.youtube.com/watch?v=dqDqkfdHqKk&amp;list=RDdqDqkfdHqKk&amp;start_radio=1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426</TotalTime>
  <Words>110</Words>
  <Application>Microsoft Macintosh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20</cp:revision>
  <dcterms:created xsi:type="dcterms:W3CDTF">2024-09-05T19:40:57Z</dcterms:created>
  <dcterms:modified xsi:type="dcterms:W3CDTF">2025-11-10T08:46:09Z</dcterms:modified>
</cp:coreProperties>
</file>