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63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63"/>
    <p:restoredTop sz="96000"/>
  </p:normalViewPr>
  <p:slideViewPr>
    <p:cSldViewPr snapToGrid="0">
      <p:cViewPr varScale="1">
        <p:scale>
          <a:sx n="54" d="100"/>
          <a:sy n="54" d="100"/>
        </p:scale>
        <p:origin x="240" y="1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lYClW8-1Bk&amp;list=RDvlYClW8-1Bk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miércoles 12 de enero 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6152">
            <a:extLst>
              <a:ext uri="{FF2B5EF4-FFF2-40B4-BE49-F238E27FC236}">
                <a16:creationId xmlns:a16="http://schemas.microsoft.com/office/drawing/2014/main" id="{4F645BF8-7885-4398-80BC-4C0DF24F5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3212FB65-CD2B-4005-B910-132DCE19F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 useBgFill="1">
        <p:nvSpPr>
          <p:cNvPr id="6157" name="Rectangle 6156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9" name="Rectangle 6158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120" y="757325"/>
            <a:ext cx="4341880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1" name="Rectangle 6160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1CD6CC28-6911-6C1A-3ADC-867D4B75F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5007" y="1843035"/>
            <a:ext cx="3803631" cy="315790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indent="-182880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endParaRPr lang="en-US" altLang="es-ES" sz="1600" b="1" dirty="0">
              <a:solidFill>
                <a:srgbClr val="FFFFFF"/>
              </a:solidFill>
              <a:latin typeface="+mn-lt"/>
            </a:endParaRPr>
          </a:p>
          <a:p>
            <a:pPr indent="-182880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endParaRPr lang="en-US" altLang="es-ES" sz="1600" b="1" dirty="0">
              <a:solidFill>
                <a:srgbClr val="FFFFFF"/>
              </a:solidFill>
              <a:latin typeface="+mn-lt"/>
            </a:endParaRPr>
          </a:p>
          <a:p>
            <a:pPr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altLang="es-ES" sz="16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pic>
        <p:nvPicPr>
          <p:cNvPr id="3" name="Imagen 2" descr="Dibujo con letras&#10;&#10;El contenido generado por IA puede ser incorrecto.">
            <a:extLst>
              <a:ext uri="{FF2B5EF4-FFF2-40B4-BE49-F238E27FC236}">
                <a16:creationId xmlns:a16="http://schemas.microsoft.com/office/drawing/2014/main" id="{46184938-964C-0CA6-03A3-60FFF9E6B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335" y="666750"/>
            <a:ext cx="5461000" cy="55245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B968B04-D450-B48E-4AE2-9BE8A15353C1}"/>
              </a:ext>
            </a:extLst>
          </p:cNvPr>
          <p:cNvSpPr txBox="1"/>
          <p:nvPr/>
        </p:nvSpPr>
        <p:spPr>
          <a:xfrm>
            <a:off x="7989489" y="1434586"/>
            <a:ext cx="382637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/>
              <a:t>Dios te creó único/a y maravilloso/a: ¡disfruta ser quien eres! </a:t>
            </a:r>
          </a:p>
          <a:p>
            <a:pPr algn="ctr"/>
            <a:endParaRPr lang="es-ES" sz="2400" dirty="0"/>
          </a:p>
          <a:p>
            <a:pPr algn="ctr"/>
            <a:br>
              <a:rPr lang="es-ES" sz="2400" dirty="0"/>
            </a:br>
            <a:r>
              <a:rPr lang="es-ES" sz="2400" b="1" dirty="0"/>
              <a:t>“Te alabo porque soy una creación admirable.”</a:t>
            </a:r>
            <a:r>
              <a:rPr lang="es-ES" sz="2400" dirty="0"/>
              <a:t> — </a:t>
            </a:r>
            <a:r>
              <a:rPr lang="es-ES" sz="2400" i="1" dirty="0"/>
              <a:t>Salmo 139:14</a:t>
            </a:r>
            <a:endParaRPr lang="es-ES" sz="2400" dirty="0"/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7" y="481144"/>
            <a:ext cx="6689725" cy="5667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miércoles!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</a:t>
            </a:r>
            <a:r>
              <a:rPr lang="es-ES" altLang="es-ES" sz="2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=vlYClW8-1Bk&amp;list=RDvlYClW8-1Bk&amp;start_radio=1</a:t>
            </a:r>
            <a:endParaRPr lang="es-ES" altLang="es-ES" sz="20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321</TotalTime>
  <Words>65</Words>
  <Application>Microsoft Macintosh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18</cp:revision>
  <dcterms:created xsi:type="dcterms:W3CDTF">2024-09-05T19:40:57Z</dcterms:created>
  <dcterms:modified xsi:type="dcterms:W3CDTF">2025-11-10T08:57:54Z</dcterms:modified>
</cp:coreProperties>
</file>