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7"/>
    <p:restoredTop sz="96000"/>
  </p:normalViewPr>
  <p:slideViewPr>
    <p:cSldViewPr snapToGrid="0">
      <p:cViewPr varScale="1">
        <p:scale>
          <a:sx n="103" d="100"/>
          <a:sy n="103" d="100"/>
        </p:scale>
        <p:origin x="5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11/11/25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-FXGff_hBU&amp;list=RDT-FXGff_hBU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viernes 16 de enero 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082" y="789771"/>
            <a:ext cx="1008345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sz="2000" b="1" dirty="0"/>
              <a:t>EVANGELIO</a:t>
            </a:r>
          </a:p>
          <a:p>
            <a:pPr algn="ctr"/>
            <a:endParaRPr lang="es-ES" sz="2000" b="1" dirty="0"/>
          </a:p>
          <a:p>
            <a:r>
              <a:rPr lang="es-ES" sz="2000" b="1" dirty="0"/>
              <a:t>Evangelio según San Marcos 1, 40-45</a:t>
            </a:r>
          </a:p>
          <a:p>
            <a:endParaRPr lang="es-ES" sz="2000" dirty="0"/>
          </a:p>
          <a:p>
            <a:r>
              <a:rPr lang="es-ES" sz="2000" dirty="0"/>
              <a:t>“En aquel tiempo, se le acercó a Jesús un leproso, suplicándole de rodillas: ‘Si quieres, puedes curarme’. Jesús, compadecido, extendió la mano, lo tocó y le dijo: ‘¡Quiero: queda limpio!’”</a:t>
            </a:r>
          </a:p>
          <a:p>
            <a:br>
              <a:rPr lang="es-ES" sz="2000" dirty="0"/>
            </a:br>
            <a:r>
              <a:rPr lang="es-ES" sz="2000" dirty="0"/>
              <a:t>“Lo mandó severamente: ‘No se lo cuentes a nadie; pero para que conste, ve a presentarte al sacerdote y ofrece por tu purificación lo prescrito por Moisés’. Pero éste, al irse, comenzó a divulgarlo…”</a:t>
            </a:r>
          </a:p>
          <a:p>
            <a:pPr algn="ctr"/>
            <a:endParaRPr lang="es-ES" sz="2000" b="1" dirty="0"/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227ACBA-9309-148D-DA79-769C616BF750}"/>
              </a:ext>
            </a:extLst>
          </p:cNvPr>
          <p:cNvSpPr txBox="1"/>
          <p:nvPr/>
        </p:nvSpPr>
        <p:spPr>
          <a:xfrm>
            <a:off x="1377864" y="375780"/>
            <a:ext cx="87932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REFLEXIÓN</a:t>
            </a:r>
          </a:p>
          <a:p>
            <a:pPr algn="ctr"/>
            <a:endParaRPr lang="es-ES" sz="2400" b="1" dirty="0"/>
          </a:p>
          <a:p>
            <a:r>
              <a:rPr lang="es-ES" sz="2400" b="1" dirty="0"/>
              <a:t>“Si quieres, puedes limpiarme.”</a:t>
            </a:r>
            <a:br>
              <a:rPr lang="es-ES" sz="2400" dirty="0"/>
            </a:br>
            <a:r>
              <a:rPr lang="es-ES" sz="2400" dirty="0"/>
              <a:t>El leproso no duda del poder de Jesús, solo se abandona a su voluntad. En esa súplica humilde está toda la fe: reconocer que necesitamos ser sanados y que solo el amor de Cristo puede tocarnos donde nadie más se atreve.</a:t>
            </a:r>
          </a:p>
          <a:p>
            <a:endParaRPr lang="es-ES" sz="2400" dirty="0"/>
          </a:p>
          <a:p>
            <a:r>
              <a:rPr lang="es-ES" sz="2400" dirty="0"/>
              <a:t>Jesús no se queda lejos del dolor —</a:t>
            </a:r>
            <a:r>
              <a:rPr lang="es-ES" sz="2400" b="1" dirty="0"/>
              <a:t>lo toca</a:t>
            </a:r>
            <a:r>
              <a:rPr lang="es-ES" sz="2400" dirty="0"/>
              <a:t>, rompe el miedo, la exclusión, el juicio. Su compasión es más fuerte que cualquier impureza.</a:t>
            </a:r>
          </a:p>
          <a:p>
            <a:br>
              <a:rPr lang="es-ES" sz="2400" dirty="0"/>
            </a:br>
            <a:r>
              <a:rPr lang="es-ES" sz="2400" dirty="0"/>
              <a:t>Y cuando el corazón se deja tocar por Él, la vida cambia: el silencio se vuelve testimonio, la herida se convierte en anuncio.</a:t>
            </a:r>
          </a:p>
          <a:p>
            <a:br>
              <a:rPr lang="es-ES" sz="2400" dirty="0"/>
            </a:b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36648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7" y="742836"/>
            <a:ext cx="6689725" cy="5667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VIERNES!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https://www.youtube.com/watch?v=T-FXGff_hBU&amp;list=RDT-FXGff_hBU&amp;start_radio=1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318</TotalTime>
  <Words>248</Words>
  <Application>Microsoft Macintosh PowerPoint</Application>
  <PresentationFormat>Panorámica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19</cp:revision>
  <dcterms:created xsi:type="dcterms:W3CDTF">2024-09-05T19:40:57Z</dcterms:created>
  <dcterms:modified xsi:type="dcterms:W3CDTF">2025-11-11T08:38:41Z</dcterms:modified>
</cp:coreProperties>
</file>